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handoutMasters/handoutMaster1.xml" ContentType="application/vnd.openxmlformats-officedocument.presentationml.handoutMaster+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65" r:id="rId4"/>
  </p:sldMasterIdLst>
  <p:notesMasterIdLst>
    <p:notesMasterId r:id="rId8"/>
  </p:notesMasterIdLst>
  <p:handoutMasterIdLst>
    <p:handoutMasterId r:id="rId40"/>
  </p:handoutMasterIdLst>
  <p:sldIdLst>
    <p:sldId id="733" r:id="rId5"/>
    <p:sldId id="753" r:id="rId6"/>
    <p:sldId id="658" r:id="rId7"/>
    <p:sldId id="661" r:id="rId9"/>
    <p:sldId id="662" r:id="rId10"/>
    <p:sldId id="663" r:id="rId11"/>
    <p:sldId id="664" r:id="rId12"/>
    <p:sldId id="849" r:id="rId13"/>
    <p:sldId id="690" r:id="rId14"/>
    <p:sldId id="692" r:id="rId15"/>
    <p:sldId id="850" r:id="rId16"/>
    <p:sldId id="693" r:id="rId17"/>
    <p:sldId id="694" r:id="rId18"/>
    <p:sldId id="695" r:id="rId19"/>
    <p:sldId id="696" r:id="rId20"/>
    <p:sldId id="877" r:id="rId21"/>
    <p:sldId id="851" r:id="rId22"/>
    <p:sldId id="635" r:id="rId23"/>
    <p:sldId id="846" r:id="rId24"/>
    <p:sldId id="848" r:id="rId25"/>
    <p:sldId id="613" r:id="rId26"/>
    <p:sldId id="614" r:id="rId27"/>
    <p:sldId id="615" r:id="rId28"/>
    <p:sldId id="667" r:id="rId29"/>
    <p:sldId id="852" r:id="rId30"/>
    <p:sldId id="525" r:id="rId31"/>
    <p:sldId id="527" r:id="rId32"/>
    <p:sldId id="528" r:id="rId33"/>
    <p:sldId id="529" r:id="rId34"/>
    <p:sldId id="530" r:id="rId35"/>
    <p:sldId id="531" r:id="rId36"/>
    <p:sldId id="537" r:id="rId37"/>
    <p:sldId id="876" r:id="rId38"/>
    <p:sldId id="845" r:id="rId39"/>
  </p:sldIdLst>
  <p:sldSz cx="12192000" cy="6858000"/>
  <p:notesSz cx="6858000" cy="9144000"/>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猿圈科技" initials="o"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A68FF"/>
    <a:srgbClr val="1D90FF"/>
    <a:srgbClr val="1C6BFF"/>
    <a:srgbClr val="E8E8E8"/>
    <a:srgbClr val="4788F6"/>
    <a:srgbClr val="010E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31" autoAdjust="0"/>
    <p:restoredTop sz="94660"/>
  </p:normalViewPr>
  <p:slideViewPr>
    <p:cSldViewPr snapToGrid="0" showGuides="1">
      <p:cViewPr varScale="1">
        <p:scale>
          <a:sx n="69" d="100"/>
          <a:sy n="69" d="100"/>
        </p:scale>
        <p:origin x="484" y="40"/>
      </p:cViewPr>
      <p:guideLst>
        <p:guide orient="horz" pos="977"/>
        <p:guide pos="380"/>
        <p:guide pos="7378"/>
        <p:guide orient="horz" pos="347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notesMaster" Target="notesMasters/notesMaster1.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5" Type="http://schemas.openxmlformats.org/officeDocument/2006/relationships/tags" Target="tags/tag2.xml"/><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handoutMaster" Target="handoutMasters/handoutMaster1.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6-15T11:37:48.590" idx="1">
    <p:pos x="324" y="1540"/>
    <p:text>加入摄像头QA</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2-06-15T11:39:53.223" idx="2">
    <p:pos x="10" y="10"/>
    <p:text>环境内容检测</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C667D-EEAB-443B-B321-5E647105F87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FFC4A4-616B-4472-9739-D5D98CDBCDD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hyperlink" Target="http://www.pptmon.com/" TargetMode="External"/><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A6FEC49-E3B5-4A57-8605-9857A09D962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0C1E87-8449-4F88-BCB2-7FE72B393F90}"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A6FEC49-E3B5-4A57-8605-9857A09D962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0C1E87-8449-4F88-BCB2-7FE72B393F90}"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A6FEC49-E3B5-4A57-8605-9857A09D962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0C1E87-8449-4F88-BCB2-7FE72B393F90}"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6" name="矩形 17"/>
          <p:cNvSpPr/>
          <p:nvPr userDrawn="1"/>
        </p:nvSpPr>
        <p:spPr>
          <a:xfrm>
            <a:off x="2174977" y="184426"/>
            <a:ext cx="10019529" cy="508270"/>
          </a:xfrm>
          <a:custGeom>
            <a:avLst/>
            <a:gdLst>
              <a:gd name="connsiteX0" fmla="*/ 0 w 9742140"/>
              <a:gd name="connsiteY0" fmla="*/ 0 h 504056"/>
              <a:gd name="connsiteX1" fmla="*/ 9742140 w 9742140"/>
              <a:gd name="connsiteY1" fmla="*/ 0 h 504056"/>
              <a:gd name="connsiteX2" fmla="*/ 9742140 w 9742140"/>
              <a:gd name="connsiteY2" fmla="*/ 504056 h 504056"/>
              <a:gd name="connsiteX3" fmla="*/ 0 w 9742140"/>
              <a:gd name="connsiteY3" fmla="*/ 504056 h 504056"/>
              <a:gd name="connsiteX4" fmla="*/ 0 w 9742140"/>
              <a:gd name="connsiteY4" fmla="*/ 0 h 504056"/>
              <a:gd name="connsiteX0-1" fmla="*/ 248615 w 9990755"/>
              <a:gd name="connsiteY0-2" fmla="*/ 0 h 504056"/>
              <a:gd name="connsiteX1-3" fmla="*/ 9990755 w 9990755"/>
              <a:gd name="connsiteY1-4" fmla="*/ 0 h 504056"/>
              <a:gd name="connsiteX2-5" fmla="*/ 9990755 w 9990755"/>
              <a:gd name="connsiteY2-6" fmla="*/ 504056 h 504056"/>
              <a:gd name="connsiteX3-7" fmla="*/ 0 w 9990755"/>
              <a:gd name="connsiteY3-8" fmla="*/ 504056 h 504056"/>
              <a:gd name="connsiteX4-9" fmla="*/ 248615 w 9990755"/>
              <a:gd name="connsiteY4-10" fmla="*/ 0 h 504056"/>
              <a:gd name="connsiteX0-11" fmla="*/ 278112 w 9990755"/>
              <a:gd name="connsiteY0-12" fmla="*/ 0 h 504056"/>
              <a:gd name="connsiteX1-13" fmla="*/ 9990755 w 9990755"/>
              <a:gd name="connsiteY1-14" fmla="*/ 0 h 504056"/>
              <a:gd name="connsiteX2-15" fmla="*/ 9990755 w 9990755"/>
              <a:gd name="connsiteY2-16" fmla="*/ 504056 h 504056"/>
              <a:gd name="connsiteX3-17" fmla="*/ 0 w 9990755"/>
              <a:gd name="connsiteY3-18" fmla="*/ 504056 h 504056"/>
              <a:gd name="connsiteX4-19" fmla="*/ 278112 w 9990755"/>
              <a:gd name="connsiteY4-20" fmla="*/ 0 h 504056"/>
              <a:gd name="connsiteX0-21" fmla="*/ 294967 w 9990755"/>
              <a:gd name="connsiteY0-22" fmla="*/ 0 h 508270"/>
              <a:gd name="connsiteX1-23" fmla="*/ 9990755 w 9990755"/>
              <a:gd name="connsiteY1-24" fmla="*/ 4214 h 508270"/>
              <a:gd name="connsiteX2-25" fmla="*/ 9990755 w 9990755"/>
              <a:gd name="connsiteY2-26" fmla="*/ 508270 h 508270"/>
              <a:gd name="connsiteX3-27" fmla="*/ 0 w 9990755"/>
              <a:gd name="connsiteY3-28" fmla="*/ 508270 h 508270"/>
              <a:gd name="connsiteX4-29" fmla="*/ 294967 w 9990755"/>
              <a:gd name="connsiteY4-30" fmla="*/ 0 h 508270"/>
              <a:gd name="connsiteX0-31" fmla="*/ 294967 w 10013135"/>
              <a:gd name="connsiteY0-32" fmla="*/ 0 h 508270"/>
              <a:gd name="connsiteX1-33" fmla="*/ 10013135 w 10013135"/>
              <a:gd name="connsiteY1-34" fmla="*/ 1017 h 508270"/>
              <a:gd name="connsiteX2-35" fmla="*/ 9990755 w 10013135"/>
              <a:gd name="connsiteY2-36" fmla="*/ 508270 h 508270"/>
              <a:gd name="connsiteX3-37" fmla="*/ 0 w 10013135"/>
              <a:gd name="connsiteY3-38" fmla="*/ 508270 h 508270"/>
              <a:gd name="connsiteX4-39" fmla="*/ 294967 w 10013135"/>
              <a:gd name="connsiteY4-40" fmla="*/ 0 h 508270"/>
              <a:gd name="connsiteX0-41" fmla="*/ 294967 w 10019529"/>
              <a:gd name="connsiteY0-42" fmla="*/ 0 h 508270"/>
              <a:gd name="connsiteX1-43" fmla="*/ 10013135 w 10019529"/>
              <a:gd name="connsiteY1-44" fmla="*/ 1017 h 508270"/>
              <a:gd name="connsiteX2-45" fmla="*/ 10019529 w 10019529"/>
              <a:gd name="connsiteY2-46" fmla="*/ 508270 h 508270"/>
              <a:gd name="connsiteX3-47" fmla="*/ 0 w 10019529"/>
              <a:gd name="connsiteY3-48" fmla="*/ 508270 h 508270"/>
              <a:gd name="connsiteX4-49" fmla="*/ 294967 w 10019529"/>
              <a:gd name="connsiteY4-50" fmla="*/ 0 h 508270"/>
              <a:gd name="connsiteX0-51" fmla="*/ 294967 w 10019529"/>
              <a:gd name="connsiteY0-52" fmla="*/ 0 h 508270"/>
              <a:gd name="connsiteX1-53" fmla="*/ 10016332 w 10019529"/>
              <a:gd name="connsiteY1-54" fmla="*/ 1017 h 508270"/>
              <a:gd name="connsiteX2-55" fmla="*/ 10019529 w 10019529"/>
              <a:gd name="connsiteY2-56" fmla="*/ 508270 h 508270"/>
              <a:gd name="connsiteX3-57" fmla="*/ 0 w 10019529"/>
              <a:gd name="connsiteY3-58" fmla="*/ 508270 h 508270"/>
              <a:gd name="connsiteX4-59" fmla="*/ 294967 w 10019529"/>
              <a:gd name="connsiteY4-60" fmla="*/ 0 h 5082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19529" h="508270">
                <a:moveTo>
                  <a:pt x="294967" y="0"/>
                </a:moveTo>
                <a:lnTo>
                  <a:pt x="10016332" y="1017"/>
                </a:lnTo>
                <a:cubicBezTo>
                  <a:pt x="10018463" y="170101"/>
                  <a:pt x="10017398" y="339186"/>
                  <a:pt x="10019529" y="508270"/>
                </a:cubicBezTo>
                <a:lnTo>
                  <a:pt x="0" y="508270"/>
                </a:lnTo>
                <a:lnTo>
                  <a:pt x="294967" y="0"/>
                </a:lnTo>
                <a:close/>
              </a:path>
            </a:pathLst>
          </a:cu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等线" panose="02010600030101010101" charset="-122"/>
              <a:ea typeface="等线" panose="02010600030101010101" charset="-122"/>
              <a:cs typeface="等线" panose="02010600030101010101" charset="-122"/>
            </a:endParaRPr>
          </a:p>
        </p:txBody>
      </p:sp>
      <p:sp>
        <p:nvSpPr>
          <p:cNvPr id="17" name="矩形 1"/>
          <p:cNvSpPr/>
          <p:nvPr userDrawn="1"/>
        </p:nvSpPr>
        <p:spPr>
          <a:xfrm>
            <a:off x="-24680"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等线" panose="02010600030101010101" charset="-122"/>
              <a:ea typeface="等线" panose="02010600030101010101" charset="-122"/>
              <a:cs typeface="等线" panose="02010600030101010101" charset="-122"/>
            </a:endParaRPr>
          </a:p>
        </p:txBody>
      </p:sp>
      <p:sp>
        <p:nvSpPr>
          <p:cNvPr id="20" name="文本占位符 32"/>
          <p:cNvSpPr>
            <a:spLocks noGrp="1"/>
          </p:cNvSpPr>
          <p:nvPr>
            <p:ph type="body" sz="quarter" idx="10" hasCustomPrompt="1"/>
          </p:nvPr>
        </p:nvSpPr>
        <p:spPr>
          <a:xfrm>
            <a:off x="185096" y="284573"/>
            <a:ext cx="1989881" cy="307975"/>
          </a:xfrm>
        </p:spPr>
        <p:txBody>
          <a:bodyPr>
            <a:noAutofit/>
          </a:bodyPr>
          <a:lstStyle>
            <a:lvl1pPr marL="0" indent="0" algn="ctr">
              <a:buNone/>
              <a:defRPr sz="1600">
                <a:solidFill>
                  <a:schemeClr val="bg1"/>
                </a:solidFill>
              </a:defRPr>
            </a:lvl1pPr>
          </a:lstStyle>
          <a:p>
            <a:pPr lvl="0"/>
            <a:r>
              <a:rPr kumimoji="1" lang="zh-CN" altLang="en-US" dirty="0"/>
              <a:t>单击</a:t>
            </a:r>
            <a:r>
              <a:rPr kumimoji="1" lang="zh-CN" altLang="en-US"/>
              <a:t>此处编辑标题</a:t>
            </a:r>
            <a:endParaRPr kumimoji="1" lang="zh-CN" altLang="en-US" dirty="0"/>
          </a:p>
        </p:txBody>
      </p:sp>
      <p:sp>
        <p:nvSpPr>
          <p:cNvPr id="21" name="文本占位符 32"/>
          <p:cNvSpPr>
            <a:spLocks noGrp="1"/>
          </p:cNvSpPr>
          <p:nvPr>
            <p:ph type="body" sz="quarter" idx="11" hasCustomPrompt="1"/>
          </p:nvPr>
        </p:nvSpPr>
        <p:spPr>
          <a:xfrm>
            <a:off x="8979311" y="284572"/>
            <a:ext cx="2650692" cy="307975"/>
          </a:xfrm>
        </p:spPr>
        <p:txBody>
          <a:bodyPr>
            <a:noAutofit/>
          </a:bodyPr>
          <a:lstStyle>
            <a:lvl1pPr marL="0" indent="0" algn="r">
              <a:buNone/>
              <a:defRPr sz="1400">
                <a:solidFill>
                  <a:srgbClr val="2A73DD"/>
                </a:solidFill>
              </a:defRPr>
            </a:lvl1pPr>
          </a:lstStyle>
          <a:p>
            <a:pPr lvl="0"/>
            <a:r>
              <a:rPr kumimoji="1" lang="zh-CN" altLang="en-US" dirty="0"/>
              <a:t>单击此处编辑小标题</a:t>
            </a:r>
            <a:endParaRPr kumimoji="1"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396D9CFC-3746-4F56-AFA6-836DBF2568DC}" type="datetimeFigureOut">
              <a:rPr lang="zh-CN" altLang="en-US" smtClean="0"/>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FBC681AC-6E35-41AD-95C9-00ECCD2F446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117FA40-EA75-410C-B455-5AC882845CD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7D70BE2-3285-4261-BB88-3F912688161B}"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2_PPTMON slide">
    <p:spTree>
      <p:nvGrpSpPr>
        <p:cNvPr id="1" name=""/>
        <p:cNvGrpSpPr/>
        <p:nvPr/>
      </p:nvGrpSpPr>
      <p:grpSpPr>
        <a:xfrm>
          <a:off x="0" y="0"/>
          <a:ext cx="0" cy="0"/>
          <a:chOff x="0" y="0"/>
          <a:chExt cx="0" cy="0"/>
        </a:xfrm>
      </p:grpSpPr>
      <p:sp>
        <p:nvSpPr>
          <p:cNvPr id="251" name="幻灯片编号"/>
          <p:cNvSpPr txBox="1">
            <a:spLocks noGrp="1"/>
          </p:cNvSpPr>
          <p:nvPr>
            <p:ph type="sldNum" sz="quarter" idx="2"/>
          </p:nvPr>
        </p:nvSpPr>
        <p:spPr>
          <a:prstGeom prst="rect">
            <a:avLst/>
          </a:prstGeom>
        </p:spPr>
        <p:txBody>
          <a:bodyPr/>
          <a:lstStyle/>
          <a:p>
            <a:fld id="{86CB4B4D-7CA3-9044-876B-883B54F8677D}" type="slidenum">
              <a:rPr/>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A6FEC49-E3B5-4A57-8605-9857A09D962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0C1E87-8449-4F88-BCB2-7FE72B393F90}"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3_PPTMON slide">
    <p:bg>
      <p:bgPr>
        <a:solidFill>
          <a:schemeClr val="bg1"/>
        </a:solidFill>
        <a:effectLst/>
      </p:bgPr>
    </p:bg>
    <p:spTree>
      <p:nvGrpSpPr>
        <p:cNvPr id="1" name=""/>
        <p:cNvGrpSpPr/>
        <p:nvPr/>
      </p:nvGrpSpPr>
      <p:grpSpPr>
        <a:xfrm>
          <a:off x="0" y="0"/>
          <a:ext cx="0" cy="0"/>
          <a:chOff x="0" y="0"/>
          <a:chExt cx="0" cy="0"/>
        </a:xfrm>
      </p:grpSpPr>
      <p:pic>
        <p:nvPicPr>
          <p:cNvPr id="4" name="Graphic 3">
            <a:hlinkClick r:id="rId2"/>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47236" y="7063924"/>
            <a:ext cx="2471738" cy="190500"/>
          </a:xfrm>
          <a:prstGeom prst="rect">
            <a:avLst/>
          </a:prstGeom>
        </p:spPr>
      </p:pic>
      <p:sp>
        <p:nvSpPr>
          <p:cNvPr id="5" name="TextBox 4"/>
          <p:cNvSpPr txBox="1"/>
          <p:nvPr userDrawn="1"/>
        </p:nvSpPr>
        <p:spPr>
          <a:xfrm>
            <a:off x="4073025"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2"/>
              </a:rPr>
              <a:t>Presentation template by</a:t>
            </a:r>
            <a:endParaRPr lang="ko-KR" altLang="en-US" sz="1000" u="none" dirty="0">
              <a:latin typeface="Arial" panose="020B0604020202020204" pitchFamily="34" charset="0"/>
              <a:cs typeface="Arial" panose="020B0604020202020204" pitchFamily="34" charset="0"/>
            </a:endParaRPr>
          </a:p>
        </p:txBody>
      </p:sp>
      <p:sp>
        <p:nvSpPr>
          <p:cNvPr id="6" name="직사각형 5"/>
          <p:cNvSpPr/>
          <p:nvPr userDrawn="1"/>
        </p:nvSpPr>
        <p:spPr>
          <a:xfrm>
            <a:off x="0" y="0"/>
            <a:ext cx="6096000" cy="6858000"/>
          </a:xfrm>
          <a:prstGeom prst="rect">
            <a:avLst/>
          </a:prstGeom>
          <a:solidFill>
            <a:srgbClr val="ECECEC"/>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ko-KR" altLang="en-US" sz="2400" dirty="0">
              <a:solidFill>
                <a:srgbClr val="F4EDE5"/>
              </a:solidFill>
            </a:endParaRPr>
          </a:p>
        </p:txBody>
      </p:sp>
      <p:sp>
        <p:nvSpPr>
          <p:cNvPr id="7" name="그림 개체 틀 4"/>
          <p:cNvSpPr>
            <a:spLocks noGrp="1"/>
          </p:cNvSpPr>
          <p:nvPr>
            <p:ph type="pic" sz="quarter" idx="15"/>
          </p:nvPr>
        </p:nvSpPr>
        <p:spPr>
          <a:xfrm>
            <a:off x="1092200" y="996585"/>
            <a:ext cx="3911600" cy="486483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17"/>
          <p:cNvSpPr/>
          <p:nvPr userDrawn="1"/>
        </p:nvSpPr>
        <p:spPr>
          <a:xfrm>
            <a:off x="2174977" y="184426"/>
            <a:ext cx="10019529" cy="508270"/>
          </a:xfrm>
          <a:custGeom>
            <a:avLst/>
            <a:gdLst>
              <a:gd name="connsiteX0" fmla="*/ 0 w 9742140"/>
              <a:gd name="connsiteY0" fmla="*/ 0 h 504056"/>
              <a:gd name="connsiteX1" fmla="*/ 9742140 w 9742140"/>
              <a:gd name="connsiteY1" fmla="*/ 0 h 504056"/>
              <a:gd name="connsiteX2" fmla="*/ 9742140 w 9742140"/>
              <a:gd name="connsiteY2" fmla="*/ 504056 h 504056"/>
              <a:gd name="connsiteX3" fmla="*/ 0 w 9742140"/>
              <a:gd name="connsiteY3" fmla="*/ 504056 h 504056"/>
              <a:gd name="connsiteX4" fmla="*/ 0 w 9742140"/>
              <a:gd name="connsiteY4" fmla="*/ 0 h 504056"/>
              <a:gd name="connsiteX0-1" fmla="*/ 248615 w 9990755"/>
              <a:gd name="connsiteY0-2" fmla="*/ 0 h 504056"/>
              <a:gd name="connsiteX1-3" fmla="*/ 9990755 w 9990755"/>
              <a:gd name="connsiteY1-4" fmla="*/ 0 h 504056"/>
              <a:gd name="connsiteX2-5" fmla="*/ 9990755 w 9990755"/>
              <a:gd name="connsiteY2-6" fmla="*/ 504056 h 504056"/>
              <a:gd name="connsiteX3-7" fmla="*/ 0 w 9990755"/>
              <a:gd name="connsiteY3-8" fmla="*/ 504056 h 504056"/>
              <a:gd name="connsiteX4-9" fmla="*/ 248615 w 9990755"/>
              <a:gd name="connsiteY4-10" fmla="*/ 0 h 504056"/>
              <a:gd name="connsiteX0-11" fmla="*/ 278112 w 9990755"/>
              <a:gd name="connsiteY0-12" fmla="*/ 0 h 504056"/>
              <a:gd name="connsiteX1-13" fmla="*/ 9990755 w 9990755"/>
              <a:gd name="connsiteY1-14" fmla="*/ 0 h 504056"/>
              <a:gd name="connsiteX2-15" fmla="*/ 9990755 w 9990755"/>
              <a:gd name="connsiteY2-16" fmla="*/ 504056 h 504056"/>
              <a:gd name="connsiteX3-17" fmla="*/ 0 w 9990755"/>
              <a:gd name="connsiteY3-18" fmla="*/ 504056 h 504056"/>
              <a:gd name="connsiteX4-19" fmla="*/ 278112 w 9990755"/>
              <a:gd name="connsiteY4-20" fmla="*/ 0 h 504056"/>
              <a:gd name="connsiteX0-21" fmla="*/ 294967 w 9990755"/>
              <a:gd name="connsiteY0-22" fmla="*/ 0 h 508270"/>
              <a:gd name="connsiteX1-23" fmla="*/ 9990755 w 9990755"/>
              <a:gd name="connsiteY1-24" fmla="*/ 4214 h 508270"/>
              <a:gd name="connsiteX2-25" fmla="*/ 9990755 w 9990755"/>
              <a:gd name="connsiteY2-26" fmla="*/ 508270 h 508270"/>
              <a:gd name="connsiteX3-27" fmla="*/ 0 w 9990755"/>
              <a:gd name="connsiteY3-28" fmla="*/ 508270 h 508270"/>
              <a:gd name="connsiteX4-29" fmla="*/ 294967 w 9990755"/>
              <a:gd name="connsiteY4-30" fmla="*/ 0 h 508270"/>
              <a:gd name="connsiteX0-31" fmla="*/ 294967 w 10013135"/>
              <a:gd name="connsiteY0-32" fmla="*/ 0 h 508270"/>
              <a:gd name="connsiteX1-33" fmla="*/ 10013135 w 10013135"/>
              <a:gd name="connsiteY1-34" fmla="*/ 1017 h 508270"/>
              <a:gd name="connsiteX2-35" fmla="*/ 9990755 w 10013135"/>
              <a:gd name="connsiteY2-36" fmla="*/ 508270 h 508270"/>
              <a:gd name="connsiteX3-37" fmla="*/ 0 w 10013135"/>
              <a:gd name="connsiteY3-38" fmla="*/ 508270 h 508270"/>
              <a:gd name="connsiteX4-39" fmla="*/ 294967 w 10013135"/>
              <a:gd name="connsiteY4-40" fmla="*/ 0 h 508270"/>
              <a:gd name="connsiteX0-41" fmla="*/ 294967 w 10019529"/>
              <a:gd name="connsiteY0-42" fmla="*/ 0 h 508270"/>
              <a:gd name="connsiteX1-43" fmla="*/ 10013135 w 10019529"/>
              <a:gd name="connsiteY1-44" fmla="*/ 1017 h 508270"/>
              <a:gd name="connsiteX2-45" fmla="*/ 10019529 w 10019529"/>
              <a:gd name="connsiteY2-46" fmla="*/ 508270 h 508270"/>
              <a:gd name="connsiteX3-47" fmla="*/ 0 w 10019529"/>
              <a:gd name="connsiteY3-48" fmla="*/ 508270 h 508270"/>
              <a:gd name="connsiteX4-49" fmla="*/ 294967 w 10019529"/>
              <a:gd name="connsiteY4-50" fmla="*/ 0 h 508270"/>
              <a:gd name="connsiteX0-51" fmla="*/ 294967 w 10019529"/>
              <a:gd name="connsiteY0-52" fmla="*/ 0 h 508270"/>
              <a:gd name="connsiteX1-53" fmla="*/ 10016332 w 10019529"/>
              <a:gd name="connsiteY1-54" fmla="*/ 1017 h 508270"/>
              <a:gd name="connsiteX2-55" fmla="*/ 10019529 w 10019529"/>
              <a:gd name="connsiteY2-56" fmla="*/ 508270 h 508270"/>
              <a:gd name="connsiteX3-57" fmla="*/ 0 w 10019529"/>
              <a:gd name="connsiteY3-58" fmla="*/ 508270 h 508270"/>
              <a:gd name="connsiteX4-59" fmla="*/ 294967 w 10019529"/>
              <a:gd name="connsiteY4-60" fmla="*/ 0 h 5082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19529" h="508270">
                <a:moveTo>
                  <a:pt x="294967" y="0"/>
                </a:moveTo>
                <a:lnTo>
                  <a:pt x="10016332" y="1017"/>
                </a:lnTo>
                <a:cubicBezTo>
                  <a:pt x="10018463" y="170101"/>
                  <a:pt x="10017398" y="339186"/>
                  <a:pt x="10019529" y="508270"/>
                </a:cubicBezTo>
                <a:lnTo>
                  <a:pt x="0" y="508270"/>
                </a:lnTo>
                <a:lnTo>
                  <a:pt x="294967" y="0"/>
                </a:lnTo>
                <a:close/>
              </a:path>
            </a:pathLst>
          </a:cu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等线" panose="02010600030101010101" charset="-122"/>
              <a:ea typeface="等线" panose="02010600030101010101" charset="-122"/>
              <a:cs typeface="等线" panose="02010600030101010101" charset="-122"/>
            </a:endParaRPr>
          </a:p>
        </p:txBody>
      </p:sp>
      <p:sp>
        <p:nvSpPr>
          <p:cNvPr id="17" name="矩形 1"/>
          <p:cNvSpPr/>
          <p:nvPr userDrawn="1"/>
        </p:nvSpPr>
        <p:spPr>
          <a:xfrm>
            <a:off x="-24680"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等线" panose="02010600030101010101" charset="-122"/>
              <a:ea typeface="等线" panose="02010600030101010101" charset="-122"/>
              <a:cs typeface="等线" panose="02010600030101010101" charset="-122"/>
            </a:endParaRPr>
          </a:p>
        </p:txBody>
      </p:sp>
      <p:sp>
        <p:nvSpPr>
          <p:cNvPr id="20" name="文本占位符 32"/>
          <p:cNvSpPr>
            <a:spLocks noGrp="1"/>
          </p:cNvSpPr>
          <p:nvPr>
            <p:ph type="body" sz="quarter" idx="10" hasCustomPrompt="1"/>
          </p:nvPr>
        </p:nvSpPr>
        <p:spPr>
          <a:xfrm>
            <a:off x="185096" y="284573"/>
            <a:ext cx="1989881" cy="307975"/>
          </a:xfrm>
        </p:spPr>
        <p:txBody>
          <a:bodyPr>
            <a:noAutofit/>
          </a:bodyPr>
          <a:lstStyle>
            <a:lvl1pPr marL="0" indent="0" algn="ctr">
              <a:buNone/>
              <a:defRPr sz="1600">
                <a:solidFill>
                  <a:schemeClr val="bg1"/>
                </a:solidFill>
              </a:defRPr>
            </a:lvl1pPr>
          </a:lstStyle>
          <a:p>
            <a:pPr lvl="0"/>
            <a:r>
              <a:rPr kumimoji="1" lang="zh-CN" altLang="en-US" dirty="0"/>
              <a:t>单击</a:t>
            </a:r>
            <a:r>
              <a:rPr kumimoji="1" lang="zh-CN" altLang="en-US"/>
              <a:t>此处编辑标题</a:t>
            </a:r>
            <a:endParaRPr kumimoji="1" lang="zh-CN" altLang="en-US" dirty="0"/>
          </a:p>
        </p:txBody>
      </p:sp>
      <p:sp>
        <p:nvSpPr>
          <p:cNvPr id="21" name="文本占位符 32"/>
          <p:cNvSpPr>
            <a:spLocks noGrp="1"/>
          </p:cNvSpPr>
          <p:nvPr>
            <p:ph type="body" sz="quarter" idx="11" hasCustomPrompt="1"/>
          </p:nvPr>
        </p:nvSpPr>
        <p:spPr>
          <a:xfrm>
            <a:off x="8979311" y="284572"/>
            <a:ext cx="2650692" cy="307975"/>
          </a:xfrm>
        </p:spPr>
        <p:txBody>
          <a:bodyPr>
            <a:noAutofit/>
          </a:bodyPr>
          <a:lstStyle>
            <a:lvl1pPr marL="0" indent="0" algn="r">
              <a:buNone/>
              <a:defRPr sz="1400">
                <a:solidFill>
                  <a:srgbClr val="2A73DD"/>
                </a:solidFill>
              </a:defRPr>
            </a:lvl1pPr>
          </a:lstStyle>
          <a:p>
            <a:pPr lvl="0"/>
            <a:r>
              <a:rPr kumimoji="1" lang="zh-CN" altLang="en-US" dirty="0"/>
              <a:t>单击此处编辑小标题</a:t>
            </a:r>
            <a:endParaRPr kumimoji="1" lang="zh-CN" altLang="en-US"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A6FEC49-E3B5-4A57-8605-9857A09D962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0C1E87-8449-4F88-BCB2-7FE72B393F90}"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A6FEC49-E3B5-4A57-8605-9857A09D962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0C1E87-8449-4F88-BCB2-7FE72B393F90}"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A6FEC49-E3B5-4A57-8605-9857A09D962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0C1E87-8449-4F88-BCB2-7FE72B393F90}"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A6FEC49-E3B5-4A57-8605-9857A09D962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0C1E87-8449-4F88-BCB2-7FE72B393F9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A6FEC49-E3B5-4A57-8605-9857A09D962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0C1E87-8449-4F88-BCB2-7FE72B393F9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A6FEC49-E3B5-4A57-8605-9857A09D962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0C1E87-8449-4F88-BCB2-7FE72B393F90}"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A6FEC49-E3B5-4A57-8605-9857A09D962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0C1E87-8449-4F88-BCB2-7FE72B393F9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6FEC49-E3B5-4A57-8605-9857A09D962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0C1E87-8449-4F88-BCB2-7FE72B393F9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Lst>
  <p:transition spd="med"/>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5" Type="http://schemas.openxmlformats.org/officeDocument/2006/relationships/comments" Target="../comments/comment1.xml"/><Relationship Id="rId4" Type="http://schemas.openxmlformats.org/officeDocument/2006/relationships/notesSlide" Target="../notesSlides/notesSlide9.xml"/><Relationship Id="rId3" Type="http://schemas.openxmlformats.org/officeDocument/2006/relationships/slideLayout" Target="../slideLayouts/slideLayout12.xml"/><Relationship Id="rId2" Type="http://schemas.openxmlformats.org/officeDocument/2006/relationships/image" Target="../media/image9.png"/><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2.xml"/><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image" Target="../media/image18.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2.xml"/><Relationship Id="rId2" Type="http://schemas.openxmlformats.org/officeDocument/2006/relationships/image" Target="../media/image19.png"/><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7" Type="http://schemas.openxmlformats.org/officeDocument/2006/relationships/comments" Target="../comments/comment2.xml"/><Relationship Id="rId6" Type="http://schemas.openxmlformats.org/officeDocument/2006/relationships/notesSlide" Target="../notesSlides/notesSlide17.xml"/><Relationship Id="rId5" Type="http://schemas.openxmlformats.org/officeDocument/2006/relationships/slideLayout" Target="../slideLayouts/slideLayout12.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image" Target="../media/image20.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12.xml"/><Relationship Id="rId4" Type="http://schemas.openxmlformats.org/officeDocument/2006/relationships/image" Target="../media/image25.png"/><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image" Target="../media/image23.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2.xml"/><Relationship Id="rId2" Type="http://schemas.openxmlformats.org/officeDocument/2006/relationships/image" Target="../media/image27.png"/><Relationship Id="rId1"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28.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2.xml"/><Relationship Id="rId2" Type="http://schemas.openxmlformats.org/officeDocument/2006/relationships/image" Target="../media/image30.png"/><Relationship Id="rId1"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image" Target="../media/image31.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2.xml"/><Relationship Id="rId2" Type="http://schemas.openxmlformats.org/officeDocument/2006/relationships/image" Target="../media/image30.png"/><Relationship Id="rId1"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2.xml"/><Relationship Id="rId2" Type="http://schemas.openxmlformats.org/officeDocument/2006/relationships/image" Target="../media/image30.png"/><Relationship Id="rId1" Type="http://schemas.openxmlformats.org/officeDocument/2006/relationships/image" Target="../media/image33.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12.xml"/><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image" Target="../media/image34.pn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12.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40.png"/><Relationship Id="rId1"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vmlDrawing" Target="../drawings/vmlDrawing1.vml"/><Relationship Id="rId4" Type="http://schemas.openxmlformats.org/officeDocument/2006/relationships/slideLayout" Target="../slideLayouts/slideLayout12.xml"/><Relationship Id="rId3" Type="http://schemas.openxmlformats.org/officeDocument/2006/relationships/image" Target="../media/image4.wmf"/><Relationship Id="rId2" Type="http://schemas.openxmlformats.org/officeDocument/2006/relationships/oleObject" Target="../embeddings/oleObject1.bin"/><Relationship Id="rId1" Type="http://schemas.openxmlformats.org/officeDocument/2006/relationships/hyperlink" Target="https://cdn.oxcoder.com/public/help/guide.pdf"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3728085" y="0"/>
            <a:ext cx="8463280" cy="6858000"/>
          </a:xfrm>
          <a:custGeom>
            <a:avLst/>
            <a:gdLst>
              <a:gd name="connisteX0" fmla="*/ 46540 w 9765799"/>
              <a:gd name="connsiteY0" fmla="*/ 1258893 h 10854264"/>
              <a:gd name="connisteX1" fmla="*/ 224975 w 9765799"/>
              <a:gd name="connsiteY1" fmla="*/ 2984188 h 10854264"/>
              <a:gd name="connisteX2" fmla="*/ 1867720 w 9765799"/>
              <a:gd name="connsiteY2" fmla="*/ 3876998 h 10854264"/>
              <a:gd name="connisteX3" fmla="*/ 1962970 w 9765799"/>
              <a:gd name="connsiteY3" fmla="*/ 5615628 h 10854264"/>
              <a:gd name="connisteX4" fmla="*/ 4106095 w 9765799"/>
              <a:gd name="connsiteY4" fmla="*/ 6758628 h 10854264"/>
              <a:gd name="connisteX5" fmla="*/ 4642035 w 9765799"/>
              <a:gd name="connsiteY5" fmla="*/ 8425503 h 10854264"/>
              <a:gd name="connisteX6" fmla="*/ 6368600 w 9765799"/>
              <a:gd name="connsiteY6" fmla="*/ 9651688 h 10854264"/>
              <a:gd name="connisteX7" fmla="*/ 6320975 w 9765799"/>
              <a:gd name="connsiteY7" fmla="*/ 10044753 h 10854264"/>
              <a:gd name="connisteX8" fmla="*/ 8845100 w 9765799"/>
              <a:gd name="connsiteY8" fmla="*/ 9997128 h 10854264"/>
              <a:gd name="connisteX9" fmla="*/ 8868595 w 9765799"/>
              <a:gd name="connsiteY9" fmla="*/ 722953 h 10854264"/>
              <a:gd name="connisteX10" fmla="*/ 82100 w 9765799"/>
              <a:gd name="connsiteY10" fmla="*/ 1211268 h 1085426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3328" h="10800">
                <a:moveTo>
                  <a:pt x="1" y="0"/>
                </a:moveTo>
                <a:lnTo>
                  <a:pt x="13328" y="0"/>
                </a:lnTo>
                <a:lnTo>
                  <a:pt x="13328" y="10800"/>
                </a:lnTo>
                <a:lnTo>
                  <a:pt x="8050" y="10800"/>
                </a:lnTo>
                <a:lnTo>
                  <a:pt x="8008" y="10770"/>
                </a:lnTo>
                <a:cubicBezTo>
                  <a:pt x="7743" y="10577"/>
                  <a:pt x="7500" y="10363"/>
                  <a:pt x="7310" y="10121"/>
                </a:cubicBezTo>
                <a:cubicBezTo>
                  <a:pt x="6597" y="9210"/>
                  <a:pt x="7310" y="8381"/>
                  <a:pt x="6466" y="7496"/>
                </a:cubicBezTo>
                <a:cubicBezTo>
                  <a:pt x="5622" y="6611"/>
                  <a:pt x="3796" y="6604"/>
                  <a:pt x="3091" y="5696"/>
                </a:cubicBezTo>
                <a:cubicBezTo>
                  <a:pt x="2386" y="4788"/>
                  <a:pt x="3488" y="3787"/>
                  <a:pt x="2941" y="2958"/>
                </a:cubicBezTo>
                <a:cubicBezTo>
                  <a:pt x="2394" y="2129"/>
                  <a:pt x="928" y="2377"/>
                  <a:pt x="354" y="1552"/>
                </a:cubicBezTo>
                <a:cubicBezTo>
                  <a:pt x="58" y="1127"/>
                  <a:pt x="-6" y="555"/>
                  <a:pt x="0" y="30"/>
                </a:cubicBezTo>
                <a:lnTo>
                  <a:pt x="1" y="0"/>
                </a:lnTo>
                <a:close/>
              </a:path>
            </a:pathLst>
          </a:custGeom>
          <a:gradFill>
            <a:gsLst>
              <a:gs pos="0">
                <a:schemeClr val="bg2">
                  <a:lumMod val="75000"/>
                </a:schemeClr>
              </a:gs>
              <a:gs pos="100000">
                <a:schemeClr val="bg2">
                  <a:lumMod val="50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OPPOSans L"/>
              <a:ea typeface="OPPOSans R"/>
              <a:cs typeface="+mn-cs"/>
            </a:endParaRPr>
          </a:p>
        </p:txBody>
      </p:sp>
      <p:sp>
        <p:nvSpPr>
          <p:cNvPr id="18" name="任意多边形 17"/>
          <p:cNvSpPr/>
          <p:nvPr/>
        </p:nvSpPr>
        <p:spPr>
          <a:xfrm>
            <a:off x="635" y="2159000"/>
            <a:ext cx="5493385" cy="477964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0506" h="9140">
                <a:moveTo>
                  <a:pt x="0" y="7847"/>
                </a:moveTo>
                <a:lnTo>
                  <a:pt x="11" y="7877"/>
                </a:lnTo>
                <a:cubicBezTo>
                  <a:pt x="181" y="8324"/>
                  <a:pt x="420" y="8737"/>
                  <a:pt x="715" y="9103"/>
                </a:cubicBezTo>
                <a:lnTo>
                  <a:pt x="745" y="9140"/>
                </a:lnTo>
                <a:lnTo>
                  <a:pt x="0" y="9140"/>
                </a:lnTo>
                <a:lnTo>
                  <a:pt x="0" y="7847"/>
                </a:lnTo>
                <a:close/>
                <a:moveTo>
                  <a:pt x="4235" y="0"/>
                </a:moveTo>
                <a:cubicBezTo>
                  <a:pt x="7698" y="0"/>
                  <a:pt x="10506" y="2808"/>
                  <a:pt x="10506" y="6272"/>
                </a:cubicBezTo>
                <a:cubicBezTo>
                  <a:pt x="10506" y="7300"/>
                  <a:pt x="10259" y="8270"/>
                  <a:pt x="9820" y="9127"/>
                </a:cubicBezTo>
                <a:lnTo>
                  <a:pt x="9813" y="9140"/>
                </a:lnTo>
                <a:lnTo>
                  <a:pt x="7724" y="9140"/>
                </a:lnTo>
                <a:lnTo>
                  <a:pt x="7754" y="9103"/>
                </a:lnTo>
                <a:cubicBezTo>
                  <a:pt x="8378" y="8329"/>
                  <a:pt x="8751" y="7344"/>
                  <a:pt x="8751" y="6272"/>
                </a:cubicBezTo>
                <a:cubicBezTo>
                  <a:pt x="8751" y="3776"/>
                  <a:pt x="6730" y="1755"/>
                  <a:pt x="4235" y="1755"/>
                </a:cubicBezTo>
                <a:cubicBezTo>
                  <a:pt x="2304" y="1755"/>
                  <a:pt x="658" y="2964"/>
                  <a:pt x="11" y="4666"/>
                </a:cubicBezTo>
                <a:lnTo>
                  <a:pt x="0" y="4696"/>
                </a:lnTo>
                <a:lnTo>
                  <a:pt x="0" y="1645"/>
                </a:lnTo>
                <a:lnTo>
                  <a:pt x="18" y="1629"/>
                </a:lnTo>
                <a:cubicBezTo>
                  <a:pt x="1131" y="617"/>
                  <a:pt x="2611" y="0"/>
                  <a:pt x="4235" y="0"/>
                </a:cubicBezTo>
                <a:close/>
              </a:path>
            </a:pathLst>
          </a:cu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OPPOSans L"/>
              <a:ea typeface="OPPOSans R"/>
              <a:cs typeface="+mn-cs"/>
            </a:endParaRPr>
          </a:p>
        </p:txBody>
      </p:sp>
      <p:grpSp>
        <p:nvGrpSpPr>
          <p:cNvPr id="6" name="组合 5"/>
          <p:cNvGrpSpPr/>
          <p:nvPr/>
        </p:nvGrpSpPr>
        <p:grpSpPr>
          <a:xfrm>
            <a:off x="716280" y="2065161"/>
            <a:ext cx="4777740" cy="1791335"/>
            <a:chOff x="1391" y="3386"/>
            <a:chExt cx="7524" cy="2821"/>
          </a:xfrm>
        </p:grpSpPr>
        <p:sp>
          <p:nvSpPr>
            <p:cNvPr id="5" name="文本框 4"/>
            <p:cNvSpPr txBox="1"/>
            <p:nvPr/>
          </p:nvSpPr>
          <p:spPr>
            <a:xfrm>
              <a:off x="1391" y="3386"/>
              <a:ext cx="4445" cy="15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a:noFill/>
                  </a:ln>
                  <a:gradFill>
                    <a:gsLst>
                      <a:gs pos="0">
                        <a:srgbClr val="B9D2FD">
                          <a:lumMod val="50000"/>
                          <a:alpha val="25000"/>
                        </a:srgbClr>
                      </a:gs>
                      <a:gs pos="77000">
                        <a:srgbClr val="B9D2FD">
                          <a:lumMod val="50000"/>
                          <a:alpha val="0"/>
                        </a:srgbClr>
                      </a:gs>
                    </a:gsLst>
                    <a:lin ang="5400000" scaled="0"/>
                  </a:gradFill>
                  <a:effectLst/>
                  <a:uLnTx/>
                  <a:uFillTx/>
                  <a:latin typeface="OPPOSans B"/>
                  <a:ea typeface="OPPOSans B"/>
                  <a:cs typeface="+mn-cs"/>
                </a:rPr>
                <a:t>2022</a:t>
              </a:r>
              <a:endParaRPr kumimoji="0" lang="en-US" altLang="zh-CN" sz="6000" b="1" i="0" u="none" strike="noStrike" kern="1200" cap="none" spc="0" normalizeH="0" baseline="0" noProof="0" dirty="0">
                <a:ln>
                  <a:noFill/>
                </a:ln>
                <a:gradFill>
                  <a:gsLst>
                    <a:gs pos="0">
                      <a:srgbClr val="B9D2FD">
                        <a:lumMod val="50000"/>
                        <a:alpha val="25000"/>
                      </a:srgbClr>
                    </a:gs>
                    <a:gs pos="77000">
                      <a:srgbClr val="B9D2FD">
                        <a:lumMod val="50000"/>
                        <a:alpha val="0"/>
                      </a:srgbClr>
                    </a:gs>
                  </a:gsLst>
                  <a:lin ang="5400000" scaled="0"/>
                </a:gradFill>
                <a:effectLst/>
                <a:uLnTx/>
                <a:uFillTx/>
                <a:latin typeface="OPPOSans B"/>
                <a:ea typeface="OPPOSans B"/>
                <a:cs typeface="+mn-cs"/>
              </a:endParaRPr>
            </a:p>
          </p:txBody>
        </p:sp>
        <p:sp>
          <p:nvSpPr>
            <p:cNvPr id="22" name="文本框 21"/>
            <p:cNvSpPr txBox="1"/>
            <p:nvPr/>
          </p:nvSpPr>
          <p:spPr>
            <a:xfrm>
              <a:off x="1391" y="5104"/>
              <a:ext cx="7524" cy="1103"/>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altLang="en-US" sz="3600" b="1" i="0" u="none" strike="noStrike" kern="1200" cap="none" spc="0" normalizeH="0" baseline="0" noProof="0" dirty="0" smtClean="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在线</a:t>
              </a:r>
              <a:r>
                <a:rPr kumimoji="0" lang="zh-CN" altLang="en-US" sz="3600" b="1"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考试</a:t>
              </a:r>
              <a:r>
                <a:rPr kumimoji="0" lang="zh-CN" altLang="en-US" sz="3600" b="1" i="0" u="none" strike="noStrike" kern="1200" cap="none" spc="0" normalizeH="0" baseline="0" noProof="0" dirty="0" smtClean="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系统操作</a:t>
              </a:r>
              <a:r>
                <a:rPr kumimoji="0" lang="zh-CN" altLang="en-US" sz="3600" b="1"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rPr>
                <a:t>手册</a:t>
              </a:r>
              <a:endParaRPr kumimoji="0" lang="zh-CN" altLang="en-US" sz="3600" b="1" i="0" u="none" strike="noStrike" kern="1200" cap="none" spc="0" normalizeH="0" baseline="0" noProof="0" dirty="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mn-cs"/>
              </a:endParaRPr>
            </a:p>
          </p:txBody>
        </p:sp>
      </p:grpSp>
      <p:cxnSp>
        <p:nvCxnSpPr>
          <p:cNvPr id="2" name="直接连接符 1"/>
          <p:cNvCxnSpPr/>
          <p:nvPr/>
        </p:nvCxnSpPr>
        <p:spPr>
          <a:xfrm>
            <a:off x="-16563" y="3913592"/>
            <a:ext cx="45954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814070" y="4024163"/>
            <a:ext cx="1619250" cy="309880"/>
            <a:chOff x="1545" y="6734"/>
            <a:chExt cx="2550" cy="488"/>
          </a:xfrm>
        </p:grpSpPr>
        <p:grpSp>
          <p:nvGrpSpPr>
            <p:cNvPr id="21" name="组合 20"/>
            <p:cNvGrpSpPr/>
            <p:nvPr/>
          </p:nvGrpSpPr>
          <p:grpSpPr>
            <a:xfrm>
              <a:off x="1545" y="6742"/>
              <a:ext cx="2550" cy="480"/>
              <a:chOff x="1545" y="6742"/>
              <a:chExt cx="2550" cy="480"/>
            </a:xfrm>
          </p:grpSpPr>
          <p:sp>
            <p:nvSpPr>
              <p:cNvPr id="7" name="圆角矩形 6"/>
              <p:cNvSpPr/>
              <p:nvPr/>
            </p:nvSpPr>
            <p:spPr>
              <a:xfrm>
                <a:off x="1545" y="6742"/>
                <a:ext cx="2550" cy="480"/>
              </a:xfrm>
              <a:prstGeom prst="roundRect">
                <a:avLst>
                  <a:gd name="adj" fmla="val 50000"/>
                </a:avLst>
              </a:prstGeom>
              <a:gradFill>
                <a:gsLst>
                  <a:gs pos="0">
                    <a:schemeClr val="bg2">
                      <a:lumMod val="75000"/>
                    </a:schemeClr>
                  </a:gs>
                  <a:gs pos="100000">
                    <a:schemeClr val="bg2">
                      <a:lumMod val="50000"/>
                    </a:schemeClr>
                  </a:gs>
                </a:gsLst>
                <a:lin ang="2700000" scaled="0"/>
              </a:gradFill>
              <a:ln>
                <a:noFill/>
              </a:ln>
              <a:effectLst>
                <a:outerShdw blurRad="406400" dist="165100" dir="5400000" sx="80000" sy="80000" algn="t" rotWithShape="0">
                  <a:schemeClr val="bg2">
                    <a:lumMod val="75000"/>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OPPOSans L"/>
                  <a:ea typeface="OPPOSans R"/>
                  <a:cs typeface="+mn-cs"/>
                </a:endParaRPr>
              </a:p>
            </p:txBody>
          </p:sp>
          <p:sp>
            <p:nvSpPr>
              <p:cNvPr id="20" name="等腰三角形 19"/>
              <p:cNvSpPr/>
              <p:nvPr/>
            </p:nvSpPr>
            <p:spPr>
              <a:xfrm rot="5400000">
                <a:off x="3660" y="6922"/>
                <a:ext cx="188" cy="12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OPPOSans L"/>
                  <a:ea typeface="OPPOSans R"/>
                  <a:cs typeface="+mn-cs"/>
                </a:endParaRPr>
              </a:p>
            </p:txBody>
          </p:sp>
        </p:grpSp>
        <p:sp>
          <p:nvSpPr>
            <p:cNvPr id="15" name="文本框 14"/>
            <p:cNvSpPr txBox="1"/>
            <p:nvPr/>
          </p:nvSpPr>
          <p:spPr>
            <a:xfrm>
              <a:off x="1905" y="6734"/>
              <a:ext cx="1635" cy="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all" spc="0" normalizeH="0" baseline="0" noProof="0" dirty="0">
                  <a:ln>
                    <a:noFill/>
                  </a:ln>
                  <a:solidFill>
                    <a:srgbClr val="FFFFFF"/>
                  </a:solidFill>
                  <a:effectLst/>
                  <a:uLnTx/>
                  <a:uFillTx/>
                  <a:latin typeface="OPPOSans L"/>
                  <a:ea typeface="OPPOSans R"/>
                  <a:cs typeface="+mn-cs"/>
                </a:rPr>
                <a:t>START</a:t>
              </a:r>
              <a:endParaRPr kumimoji="0" lang="en-US" altLang="zh-CN" sz="1400" b="0" i="0" u="none" strike="noStrike" kern="1200" cap="all" spc="0" normalizeH="0" baseline="0" noProof="0" dirty="0">
                <a:ln>
                  <a:noFill/>
                </a:ln>
                <a:solidFill>
                  <a:srgbClr val="FFFFFF"/>
                </a:solidFill>
                <a:effectLst/>
                <a:uLnTx/>
                <a:uFillTx/>
                <a:latin typeface="OPPOSans L"/>
                <a:ea typeface="OPPOSans R"/>
                <a:cs typeface="+mn-cs"/>
              </a:endParaRPr>
            </a:p>
          </p:txBody>
        </p:sp>
      </p:grpSp>
      <p:sp>
        <p:nvSpPr>
          <p:cNvPr id="8" name="任意多边形 7"/>
          <p:cNvSpPr/>
          <p:nvPr/>
        </p:nvSpPr>
        <p:spPr>
          <a:xfrm>
            <a:off x="635" y="5427345"/>
            <a:ext cx="3025730" cy="143065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765" h="2253">
                <a:moveTo>
                  <a:pt x="1795" y="0"/>
                </a:moveTo>
                <a:cubicBezTo>
                  <a:pt x="3205" y="0"/>
                  <a:pt x="4394" y="947"/>
                  <a:pt x="4761" y="2239"/>
                </a:cubicBezTo>
                <a:lnTo>
                  <a:pt x="4765" y="2253"/>
                </a:lnTo>
                <a:lnTo>
                  <a:pt x="0" y="2253"/>
                </a:lnTo>
                <a:lnTo>
                  <a:pt x="0" y="576"/>
                </a:lnTo>
                <a:lnTo>
                  <a:pt x="10" y="569"/>
                </a:lnTo>
                <a:cubicBezTo>
                  <a:pt x="514" y="211"/>
                  <a:pt x="1130" y="0"/>
                  <a:pt x="1795" y="0"/>
                </a:cubicBezTo>
                <a:close/>
              </a:path>
            </a:pathLst>
          </a:custGeom>
          <a:gradFill>
            <a:gsLst>
              <a:gs pos="0">
                <a:schemeClr val="bg2">
                  <a:lumMod val="75000"/>
                </a:schemeClr>
              </a:gs>
              <a:gs pos="100000">
                <a:schemeClr val="bg2">
                  <a:lumMod val="50000"/>
                </a:schemeClr>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OPPOSans L"/>
              <a:ea typeface="OPPOSans R"/>
              <a:cs typeface="+mn-cs"/>
            </a:endParaRPr>
          </a:p>
        </p:txBody>
      </p:sp>
      <p:grpSp>
        <p:nvGrpSpPr>
          <p:cNvPr id="23" name="563887fc-18fd-4a02-b62a-e9da62ca9bf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flipH="1">
            <a:off x="6033090" y="1496811"/>
            <a:ext cx="5540761" cy="4641850"/>
            <a:chOff x="3325620" y="1108075"/>
            <a:chExt cx="5540761" cy="4641850"/>
          </a:xfrm>
        </p:grpSpPr>
        <p:sp>
          <p:nvSpPr>
            <p:cNvPr id="24" name="îśļïdé"/>
            <p:cNvSpPr/>
            <p:nvPr/>
          </p:nvSpPr>
          <p:spPr bwMode="auto">
            <a:xfrm>
              <a:off x="3325620" y="3338145"/>
              <a:ext cx="5540761" cy="2411780"/>
            </a:xfrm>
            <a:custGeom>
              <a:avLst/>
              <a:gdLst>
                <a:gd name="T0" fmla="*/ 966 w 1937"/>
                <a:gd name="T1" fmla="*/ 0 h 844"/>
                <a:gd name="T2" fmla="*/ 551 w 1937"/>
                <a:gd name="T3" fmla="*/ 49 h 844"/>
                <a:gd name="T4" fmla="*/ 551 w 1937"/>
                <a:gd name="T5" fmla="*/ 145 h 844"/>
                <a:gd name="T6" fmla="*/ 539 w 1937"/>
                <a:gd name="T7" fmla="*/ 152 h 844"/>
                <a:gd name="T8" fmla="*/ 559 w 1937"/>
                <a:gd name="T9" fmla="*/ 164 h 844"/>
                <a:gd name="T10" fmla="*/ 469 w 1937"/>
                <a:gd name="T11" fmla="*/ 216 h 844"/>
                <a:gd name="T12" fmla="*/ 469 w 1937"/>
                <a:gd name="T13" fmla="*/ 216 h 844"/>
                <a:gd name="T14" fmla="*/ 455 w 1937"/>
                <a:gd name="T15" fmla="*/ 225 h 844"/>
                <a:gd name="T16" fmla="*/ 364 w 1937"/>
                <a:gd name="T17" fmla="*/ 277 h 844"/>
                <a:gd name="T18" fmla="*/ 274 w 1937"/>
                <a:gd name="T19" fmla="*/ 225 h 844"/>
                <a:gd name="T20" fmla="*/ 274 w 1937"/>
                <a:gd name="T21" fmla="*/ 225 h 844"/>
                <a:gd name="T22" fmla="*/ 260 w 1937"/>
                <a:gd name="T23" fmla="*/ 216 h 844"/>
                <a:gd name="T24" fmla="*/ 221 w 1937"/>
                <a:gd name="T25" fmla="*/ 194 h 844"/>
                <a:gd name="T26" fmla="*/ 340 w 1937"/>
                <a:gd name="T27" fmla="*/ 720 h 844"/>
                <a:gd name="T28" fmla="*/ 966 w 1937"/>
                <a:gd name="T29" fmla="*/ 844 h 844"/>
                <a:gd name="T30" fmla="*/ 1591 w 1937"/>
                <a:gd name="T31" fmla="*/ 720 h 844"/>
                <a:gd name="T32" fmla="*/ 1591 w 1937"/>
                <a:gd name="T33" fmla="*/ 124 h 844"/>
                <a:gd name="T34" fmla="*/ 966 w 1937"/>
                <a:gd name="T35" fmla="*/ 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7" h="844">
                  <a:moveTo>
                    <a:pt x="966" y="0"/>
                  </a:moveTo>
                  <a:cubicBezTo>
                    <a:pt x="823" y="0"/>
                    <a:pt x="680" y="16"/>
                    <a:pt x="551" y="49"/>
                  </a:cubicBezTo>
                  <a:cubicBezTo>
                    <a:pt x="551" y="145"/>
                    <a:pt x="551" y="145"/>
                    <a:pt x="551" y="145"/>
                  </a:cubicBezTo>
                  <a:cubicBezTo>
                    <a:pt x="539" y="152"/>
                    <a:pt x="539" y="152"/>
                    <a:pt x="539" y="152"/>
                  </a:cubicBezTo>
                  <a:cubicBezTo>
                    <a:pt x="559" y="164"/>
                    <a:pt x="559" y="164"/>
                    <a:pt x="559" y="164"/>
                  </a:cubicBezTo>
                  <a:cubicBezTo>
                    <a:pt x="469" y="216"/>
                    <a:pt x="469" y="216"/>
                    <a:pt x="469" y="216"/>
                  </a:cubicBezTo>
                  <a:cubicBezTo>
                    <a:pt x="469" y="216"/>
                    <a:pt x="469" y="216"/>
                    <a:pt x="469" y="216"/>
                  </a:cubicBezTo>
                  <a:cubicBezTo>
                    <a:pt x="455" y="225"/>
                    <a:pt x="455" y="225"/>
                    <a:pt x="455" y="225"/>
                  </a:cubicBezTo>
                  <a:cubicBezTo>
                    <a:pt x="364" y="277"/>
                    <a:pt x="364" y="277"/>
                    <a:pt x="364" y="277"/>
                  </a:cubicBezTo>
                  <a:cubicBezTo>
                    <a:pt x="274" y="225"/>
                    <a:pt x="274" y="225"/>
                    <a:pt x="274" y="225"/>
                  </a:cubicBezTo>
                  <a:cubicBezTo>
                    <a:pt x="274" y="225"/>
                    <a:pt x="274" y="225"/>
                    <a:pt x="274" y="225"/>
                  </a:cubicBezTo>
                  <a:cubicBezTo>
                    <a:pt x="260" y="216"/>
                    <a:pt x="260" y="216"/>
                    <a:pt x="260" y="216"/>
                  </a:cubicBezTo>
                  <a:cubicBezTo>
                    <a:pt x="221" y="194"/>
                    <a:pt x="221" y="194"/>
                    <a:pt x="221" y="194"/>
                  </a:cubicBezTo>
                  <a:cubicBezTo>
                    <a:pt x="0" y="357"/>
                    <a:pt x="40" y="577"/>
                    <a:pt x="340" y="720"/>
                  </a:cubicBezTo>
                  <a:cubicBezTo>
                    <a:pt x="513" y="802"/>
                    <a:pt x="739" y="844"/>
                    <a:pt x="966" y="844"/>
                  </a:cubicBezTo>
                  <a:cubicBezTo>
                    <a:pt x="1192" y="844"/>
                    <a:pt x="1419" y="802"/>
                    <a:pt x="1591" y="720"/>
                  </a:cubicBezTo>
                  <a:cubicBezTo>
                    <a:pt x="1937" y="555"/>
                    <a:pt x="1937" y="288"/>
                    <a:pt x="1591" y="124"/>
                  </a:cubicBezTo>
                  <a:cubicBezTo>
                    <a:pt x="1419" y="41"/>
                    <a:pt x="1192" y="0"/>
                    <a:pt x="966" y="0"/>
                  </a:cubicBezTo>
                </a:path>
              </a:pathLst>
            </a:custGeom>
            <a:solidFill>
              <a:srgbClr val="F7FC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25" name="ïśľîḑe"/>
            <p:cNvSpPr/>
            <p:nvPr/>
          </p:nvSpPr>
          <p:spPr bwMode="auto">
            <a:xfrm>
              <a:off x="5937005" y="4815223"/>
              <a:ext cx="646996" cy="305602"/>
            </a:xfrm>
            <a:custGeom>
              <a:avLst/>
              <a:gdLst>
                <a:gd name="T0" fmla="*/ 40 w 226"/>
                <a:gd name="T1" fmla="*/ 88 h 107"/>
                <a:gd name="T2" fmla="*/ 186 w 226"/>
                <a:gd name="T3" fmla="*/ 88 h 107"/>
                <a:gd name="T4" fmla="*/ 186 w 226"/>
                <a:gd name="T5" fmla="*/ 19 h 107"/>
                <a:gd name="T6" fmla="*/ 40 w 226"/>
                <a:gd name="T7" fmla="*/ 19 h 107"/>
                <a:gd name="T8" fmla="*/ 40 w 226"/>
                <a:gd name="T9" fmla="*/ 88 h 107"/>
              </a:gdLst>
              <a:ahLst/>
              <a:cxnLst>
                <a:cxn ang="0">
                  <a:pos x="T0" y="T1"/>
                </a:cxn>
                <a:cxn ang="0">
                  <a:pos x="T2" y="T3"/>
                </a:cxn>
                <a:cxn ang="0">
                  <a:pos x="T4" y="T5"/>
                </a:cxn>
                <a:cxn ang="0">
                  <a:pos x="T6" y="T7"/>
                </a:cxn>
                <a:cxn ang="0">
                  <a:pos x="T8" y="T9"/>
                </a:cxn>
              </a:cxnLst>
              <a:rect l="0" t="0" r="r" b="b"/>
              <a:pathLst>
                <a:path w="226" h="107">
                  <a:moveTo>
                    <a:pt x="40" y="88"/>
                  </a:moveTo>
                  <a:cubicBezTo>
                    <a:pt x="81" y="107"/>
                    <a:pt x="145" y="107"/>
                    <a:pt x="186" y="88"/>
                  </a:cubicBezTo>
                  <a:cubicBezTo>
                    <a:pt x="226" y="69"/>
                    <a:pt x="226" y="38"/>
                    <a:pt x="186" y="19"/>
                  </a:cubicBezTo>
                  <a:cubicBezTo>
                    <a:pt x="145" y="0"/>
                    <a:pt x="81" y="0"/>
                    <a:pt x="40" y="19"/>
                  </a:cubicBezTo>
                  <a:cubicBezTo>
                    <a:pt x="0" y="38"/>
                    <a:pt x="0" y="69"/>
                    <a:pt x="40" y="88"/>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26" name="íşḷíďe"/>
            <p:cNvSpPr/>
            <p:nvPr/>
          </p:nvSpPr>
          <p:spPr bwMode="auto">
            <a:xfrm>
              <a:off x="3494941" y="4172357"/>
              <a:ext cx="313862" cy="163814"/>
            </a:xfrm>
            <a:custGeom>
              <a:avLst/>
              <a:gdLst>
                <a:gd name="T0" fmla="*/ 93 w 110"/>
                <a:gd name="T1" fmla="*/ 6 h 57"/>
                <a:gd name="T2" fmla="*/ 22 w 110"/>
                <a:gd name="T3" fmla="*/ 17 h 57"/>
                <a:gd name="T4" fmla="*/ 16 w 110"/>
                <a:gd name="T5" fmla="*/ 53 h 57"/>
                <a:gd name="T6" fmla="*/ 62 w 110"/>
                <a:gd name="T7" fmla="*/ 38 h 57"/>
                <a:gd name="T8" fmla="*/ 110 w 110"/>
                <a:gd name="T9" fmla="*/ 22 h 57"/>
                <a:gd name="T10" fmla="*/ 93 w 110"/>
                <a:gd name="T11" fmla="*/ 6 h 57"/>
              </a:gdLst>
              <a:ahLst/>
              <a:cxnLst>
                <a:cxn ang="0">
                  <a:pos x="T0" y="T1"/>
                </a:cxn>
                <a:cxn ang="0">
                  <a:pos x="T2" y="T3"/>
                </a:cxn>
                <a:cxn ang="0">
                  <a:pos x="T4" y="T5"/>
                </a:cxn>
                <a:cxn ang="0">
                  <a:pos x="T6" y="T7"/>
                </a:cxn>
                <a:cxn ang="0">
                  <a:pos x="T8" y="T9"/>
                </a:cxn>
                <a:cxn ang="0">
                  <a:pos x="T10" y="T11"/>
                </a:cxn>
              </a:cxnLst>
              <a:rect l="0" t="0" r="r" b="b"/>
              <a:pathLst>
                <a:path w="110" h="57">
                  <a:moveTo>
                    <a:pt x="93" y="6"/>
                  </a:moveTo>
                  <a:cubicBezTo>
                    <a:pt x="72" y="0"/>
                    <a:pt x="44" y="1"/>
                    <a:pt x="22" y="17"/>
                  </a:cubicBezTo>
                  <a:cubicBezTo>
                    <a:pt x="0" y="33"/>
                    <a:pt x="3" y="49"/>
                    <a:pt x="16" y="53"/>
                  </a:cubicBezTo>
                  <a:cubicBezTo>
                    <a:pt x="29" y="57"/>
                    <a:pt x="44" y="49"/>
                    <a:pt x="62" y="38"/>
                  </a:cubicBezTo>
                  <a:cubicBezTo>
                    <a:pt x="79" y="28"/>
                    <a:pt x="96" y="20"/>
                    <a:pt x="110" y="22"/>
                  </a:cubicBezTo>
                  <a:cubicBezTo>
                    <a:pt x="110" y="22"/>
                    <a:pt x="110" y="10"/>
                    <a:pt x="93" y="6"/>
                  </a:cubicBezTo>
                  <a:close/>
                </a:path>
              </a:pathLst>
            </a:custGeom>
            <a:solidFill>
              <a:srgbClr val="C1E4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27" name="íṧľídè"/>
            <p:cNvSpPr/>
            <p:nvPr/>
          </p:nvSpPr>
          <p:spPr bwMode="auto">
            <a:xfrm>
              <a:off x="3569276" y="4179240"/>
              <a:ext cx="236773" cy="90855"/>
            </a:xfrm>
            <a:custGeom>
              <a:avLst/>
              <a:gdLst>
                <a:gd name="T0" fmla="*/ 2 w 83"/>
                <a:gd name="T1" fmla="*/ 32 h 32"/>
                <a:gd name="T2" fmla="*/ 0 w 83"/>
                <a:gd name="T3" fmla="*/ 31 h 32"/>
                <a:gd name="T4" fmla="*/ 1 w 83"/>
                <a:gd name="T5" fmla="*/ 29 h 32"/>
                <a:gd name="T6" fmla="*/ 81 w 83"/>
                <a:gd name="T7" fmla="*/ 10 h 32"/>
                <a:gd name="T8" fmla="*/ 83 w 83"/>
                <a:gd name="T9" fmla="*/ 12 h 32"/>
                <a:gd name="T10" fmla="*/ 80 w 83"/>
                <a:gd name="T11" fmla="*/ 13 h 32"/>
                <a:gd name="T12" fmla="*/ 3 w 83"/>
                <a:gd name="T13" fmla="*/ 32 h 32"/>
                <a:gd name="T14" fmla="*/ 3 w 83"/>
                <a:gd name="T15" fmla="*/ 32 h 32"/>
                <a:gd name="T16" fmla="*/ 2 w 83"/>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32">
                  <a:moveTo>
                    <a:pt x="2" y="32"/>
                  </a:moveTo>
                  <a:cubicBezTo>
                    <a:pt x="1" y="32"/>
                    <a:pt x="0" y="32"/>
                    <a:pt x="0" y="31"/>
                  </a:cubicBezTo>
                  <a:cubicBezTo>
                    <a:pt x="0" y="30"/>
                    <a:pt x="0" y="29"/>
                    <a:pt x="1" y="29"/>
                  </a:cubicBezTo>
                  <a:cubicBezTo>
                    <a:pt x="7" y="24"/>
                    <a:pt x="40" y="0"/>
                    <a:pt x="81" y="10"/>
                  </a:cubicBezTo>
                  <a:cubicBezTo>
                    <a:pt x="82" y="10"/>
                    <a:pt x="83" y="11"/>
                    <a:pt x="83" y="12"/>
                  </a:cubicBezTo>
                  <a:cubicBezTo>
                    <a:pt x="82" y="13"/>
                    <a:pt x="81" y="14"/>
                    <a:pt x="80" y="13"/>
                  </a:cubicBezTo>
                  <a:cubicBezTo>
                    <a:pt x="41" y="5"/>
                    <a:pt x="9" y="27"/>
                    <a:pt x="3" y="32"/>
                  </a:cubicBezTo>
                  <a:cubicBezTo>
                    <a:pt x="3" y="32"/>
                    <a:pt x="3" y="32"/>
                    <a:pt x="3" y="32"/>
                  </a:cubicBezTo>
                  <a:lnTo>
                    <a:pt x="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28" name="i$líḑê"/>
            <p:cNvSpPr/>
            <p:nvPr/>
          </p:nvSpPr>
          <p:spPr bwMode="auto">
            <a:xfrm>
              <a:off x="3452266" y="3932831"/>
              <a:ext cx="356536" cy="302849"/>
            </a:xfrm>
            <a:custGeom>
              <a:avLst/>
              <a:gdLst>
                <a:gd name="T0" fmla="*/ 125 w 125"/>
                <a:gd name="T1" fmla="*/ 106 h 106"/>
                <a:gd name="T2" fmla="*/ 79 w 125"/>
                <a:gd name="T3" fmla="*/ 77 h 106"/>
                <a:gd name="T4" fmla="*/ 6 w 125"/>
                <a:gd name="T5" fmla="*/ 28 h 106"/>
                <a:gd name="T6" fmla="*/ 80 w 125"/>
                <a:gd name="T7" fmla="*/ 17 h 106"/>
                <a:gd name="T8" fmla="*/ 125 w 125"/>
                <a:gd name="T9" fmla="*/ 78 h 106"/>
                <a:gd name="T10" fmla="*/ 125 w 125"/>
                <a:gd name="T11" fmla="*/ 106 h 106"/>
              </a:gdLst>
              <a:ahLst/>
              <a:cxnLst>
                <a:cxn ang="0">
                  <a:pos x="T0" y="T1"/>
                </a:cxn>
                <a:cxn ang="0">
                  <a:pos x="T2" y="T3"/>
                </a:cxn>
                <a:cxn ang="0">
                  <a:pos x="T4" y="T5"/>
                </a:cxn>
                <a:cxn ang="0">
                  <a:pos x="T6" y="T7"/>
                </a:cxn>
                <a:cxn ang="0">
                  <a:pos x="T8" y="T9"/>
                </a:cxn>
                <a:cxn ang="0">
                  <a:pos x="T10" y="T11"/>
                </a:cxn>
              </a:cxnLst>
              <a:rect l="0" t="0" r="r" b="b"/>
              <a:pathLst>
                <a:path w="125" h="106">
                  <a:moveTo>
                    <a:pt x="125" y="106"/>
                  </a:moveTo>
                  <a:cubicBezTo>
                    <a:pt x="125" y="106"/>
                    <a:pt x="114" y="87"/>
                    <a:pt x="79" y="77"/>
                  </a:cubicBezTo>
                  <a:cubicBezTo>
                    <a:pt x="44" y="66"/>
                    <a:pt x="0" y="56"/>
                    <a:pt x="6" y="28"/>
                  </a:cubicBezTo>
                  <a:cubicBezTo>
                    <a:pt x="12" y="0"/>
                    <a:pt x="51" y="1"/>
                    <a:pt x="80" y="17"/>
                  </a:cubicBezTo>
                  <a:cubicBezTo>
                    <a:pt x="117" y="38"/>
                    <a:pt x="125" y="78"/>
                    <a:pt x="125" y="78"/>
                  </a:cubicBezTo>
                  <a:lnTo>
                    <a:pt x="125" y="106"/>
                  </a:ln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29" name="ïŝḻíďê"/>
            <p:cNvSpPr/>
            <p:nvPr/>
          </p:nvSpPr>
          <p:spPr bwMode="auto">
            <a:xfrm>
              <a:off x="3540367" y="4001660"/>
              <a:ext cx="280824" cy="207865"/>
            </a:xfrm>
            <a:custGeom>
              <a:avLst/>
              <a:gdLst>
                <a:gd name="T0" fmla="*/ 96 w 98"/>
                <a:gd name="T1" fmla="*/ 73 h 73"/>
                <a:gd name="T2" fmla="*/ 94 w 98"/>
                <a:gd name="T3" fmla="*/ 72 h 73"/>
                <a:gd name="T4" fmla="*/ 2 w 98"/>
                <a:gd name="T5" fmla="*/ 4 h 73"/>
                <a:gd name="T6" fmla="*/ 0 w 98"/>
                <a:gd name="T7" fmla="*/ 2 h 73"/>
                <a:gd name="T8" fmla="*/ 2 w 98"/>
                <a:gd name="T9" fmla="*/ 0 h 73"/>
                <a:gd name="T10" fmla="*/ 98 w 98"/>
                <a:gd name="T11" fmla="*/ 71 h 73"/>
                <a:gd name="T12" fmla="*/ 97 w 98"/>
                <a:gd name="T13" fmla="*/ 73 h 73"/>
                <a:gd name="T14" fmla="*/ 96 w 98"/>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73">
                  <a:moveTo>
                    <a:pt x="96" y="73"/>
                  </a:moveTo>
                  <a:cubicBezTo>
                    <a:pt x="95" y="73"/>
                    <a:pt x="94" y="73"/>
                    <a:pt x="94" y="72"/>
                  </a:cubicBezTo>
                  <a:cubicBezTo>
                    <a:pt x="76" y="34"/>
                    <a:pt x="24" y="6"/>
                    <a:pt x="2" y="4"/>
                  </a:cubicBezTo>
                  <a:cubicBezTo>
                    <a:pt x="1" y="4"/>
                    <a:pt x="0" y="3"/>
                    <a:pt x="0" y="2"/>
                  </a:cubicBezTo>
                  <a:cubicBezTo>
                    <a:pt x="0" y="1"/>
                    <a:pt x="1" y="0"/>
                    <a:pt x="2" y="0"/>
                  </a:cubicBezTo>
                  <a:cubicBezTo>
                    <a:pt x="25" y="2"/>
                    <a:pt x="79" y="30"/>
                    <a:pt x="98" y="71"/>
                  </a:cubicBezTo>
                  <a:cubicBezTo>
                    <a:pt x="98" y="72"/>
                    <a:pt x="98" y="73"/>
                    <a:pt x="97" y="73"/>
                  </a:cubicBezTo>
                  <a:lnTo>
                    <a:pt x="96" y="7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30" name="îŝľîḓe"/>
            <p:cNvSpPr/>
            <p:nvPr/>
          </p:nvSpPr>
          <p:spPr bwMode="auto">
            <a:xfrm>
              <a:off x="3808802" y="3484063"/>
              <a:ext cx="1116412" cy="645620"/>
            </a:xfrm>
            <a:custGeom>
              <a:avLst/>
              <a:gdLst>
                <a:gd name="T0" fmla="*/ 811 w 811"/>
                <a:gd name="T1" fmla="*/ 235 h 469"/>
                <a:gd name="T2" fmla="*/ 406 w 811"/>
                <a:gd name="T3" fmla="*/ 0 h 469"/>
                <a:gd name="T4" fmla="*/ 0 w 811"/>
                <a:gd name="T5" fmla="*/ 235 h 469"/>
                <a:gd name="T6" fmla="*/ 406 w 811"/>
                <a:gd name="T7" fmla="*/ 469 h 469"/>
                <a:gd name="T8" fmla="*/ 811 w 811"/>
                <a:gd name="T9" fmla="*/ 235 h 469"/>
              </a:gdLst>
              <a:ahLst/>
              <a:cxnLst>
                <a:cxn ang="0">
                  <a:pos x="T0" y="T1"/>
                </a:cxn>
                <a:cxn ang="0">
                  <a:pos x="T2" y="T3"/>
                </a:cxn>
                <a:cxn ang="0">
                  <a:pos x="T4" y="T5"/>
                </a:cxn>
                <a:cxn ang="0">
                  <a:pos x="T6" y="T7"/>
                </a:cxn>
                <a:cxn ang="0">
                  <a:pos x="T8" y="T9"/>
                </a:cxn>
              </a:cxnLst>
              <a:rect l="0" t="0" r="r" b="b"/>
              <a:pathLst>
                <a:path w="811" h="469">
                  <a:moveTo>
                    <a:pt x="811" y="235"/>
                  </a:moveTo>
                  <a:lnTo>
                    <a:pt x="406" y="0"/>
                  </a:lnTo>
                  <a:lnTo>
                    <a:pt x="0" y="235"/>
                  </a:lnTo>
                  <a:lnTo>
                    <a:pt x="406" y="469"/>
                  </a:lnTo>
                  <a:lnTo>
                    <a:pt x="811" y="235"/>
                  </a:ln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31" name="íSḷiḋe"/>
            <p:cNvSpPr/>
            <p:nvPr/>
          </p:nvSpPr>
          <p:spPr bwMode="auto">
            <a:xfrm>
              <a:off x="3808802" y="3484063"/>
              <a:ext cx="1116412" cy="645620"/>
            </a:xfrm>
            <a:custGeom>
              <a:avLst/>
              <a:gdLst>
                <a:gd name="T0" fmla="*/ 811 w 811"/>
                <a:gd name="T1" fmla="*/ 235 h 469"/>
                <a:gd name="T2" fmla="*/ 406 w 811"/>
                <a:gd name="T3" fmla="*/ 0 h 469"/>
                <a:gd name="T4" fmla="*/ 0 w 811"/>
                <a:gd name="T5" fmla="*/ 235 h 469"/>
                <a:gd name="T6" fmla="*/ 406 w 811"/>
                <a:gd name="T7" fmla="*/ 469 h 469"/>
                <a:gd name="T8" fmla="*/ 811 w 811"/>
                <a:gd name="T9" fmla="*/ 235 h 469"/>
              </a:gdLst>
              <a:ahLst/>
              <a:cxnLst>
                <a:cxn ang="0">
                  <a:pos x="T0" y="T1"/>
                </a:cxn>
                <a:cxn ang="0">
                  <a:pos x="T2" y="T3"/>
                </a:cxn>
                <a:cxn ang="0">
                  <a:pos x="T4" y="T5"/>
                </a:cxn>
                <a:cxn ang="0">
                  <a:pos x="T6" y="T7"/>
                </a:cxn>
                <a:cxn ang="0">
                  <a:pos x="T8" y="T9"/>
                </a:cxn>
              </a:cxnLst>
              <a:rect l="0" t="0" r="r" b="b"/>
              <a:pathLst>
                <a:path w="811" h="469">
                  <a:moveTo>
                    <a:pt x="811" y="235"/>
                  </a:moveTo>
                  <a:lnTo>
                    <a:pt x="406" y="0"/>
                  </a:lnTo>
                  <a:lnTo>
                    <a:pt x="0" y="235"/>
                  </a:lnTo>
                  <a:lnTo>
                    <a:pt x="406" y="469"/>
                  </a:lnTo>
                  <a:lnTo>
                    <a:pt x="811" y="2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32" name="ïŝļîďê"/>
            <p:cNvSpPr/>
            <p:nvPr/>
          </p:nvSpPr>
          <p:spPr bwMode="auto">
            <a:xfrm>
              <a:off x="4367696" y="3807562"/>
              <a:ext cx="557518" cy="751616"/>
            </a:xfrm>
            <a:custGeom>
              <a:avLst/>
              <a:gdLst>
                <a:gd name="T0" fmla="*/ 0 w 405"/>
                <a:gd name="T1" fmla="*/ 546 h 546"/>
                <a:gd name="T2" fmla="*/ 405 w 405"/>
                <a:gd name="T3" fmla="*/ 311 h 546"/>
                <a:gd name="T4" fmla="*/ 405 w 405"/>
                <a:gd name="T5" fmla="*/ 0 h 546"/>
                <a:gd name="T6" fmla="*/ 0 w 405"/>
                <a:gd name="T7" fmla="*/ 234 h 546"/>
                <a:gd name="T8" fmla="*/ 0 w 405"/>
                <a:gd name="T9" fmla="*/ 546 h 546"/>
              </a:gdLst>
              <a:ahLst/>
              <a:cxnLst>
                <a:cxn ang="0">
                  <a:pos x="T0" y="T1"/>
                </a:cxn>
                <a:cxn ang="0">
                  <a:pos x="T2" y="T3"/>
                </a:cxn>
                <a:cxn ang="0">
                  <a:pos x="T4" y="T5"/>
                </a:cxn>
                <a:cxn ang="0">
                  <a:pos x="T6" y="T7"/>
                </a:cxn>
                <a:cxn ang="0">
                  <a:pos x="T8" y="T9"/>
                </a:cxn>
              </a:cxnLst>
              <a:rect l="0" t="0" r="r" b="b"/>
              <a:pathLst>
                <a:path w="405" h="546">
                  <a:moveTo>
                    <a:pt x="0" y="546"/>
                  </a:moveTo>
                  <a:lnTo>
                    <a:pt x="405" y="311"/>
                  </a:lnTo>
                  <a:lnTo>
                    <a:pt x="405" y="0"/>
                  </a:lnTo>
                  <a:lnTo>
                    <a:pt x="0" y="234"/>
                  </a:lnTo>
                  <a:lnTo>
                    <a:pt x="0" y="546"/>
                  </a:lnTo>
                  <a:close/>
                </a:path>
              </a:pathLst>
            </a:custGeom>
            <a:solidFill>
              <a:srgbClr val="C1E4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33" name="î$liḑê"/>
            <p:cNvSpPr/>
            <p:nvPr/>
          </p:nvSpPr>
          <p:spPr bwMode="auto">
            <a:xfrm>
              <a:off x="4444785" y="4384351"/>
              <a:ext cx="19272" cy="74336"/>
            </a:xfrm>
            <a:custGeom>
              <a:avLst/>
              <a:gdLst>
                <a:gd name="T0" fmla="*/ 3 w 7"/>
                <a:gd name="T1" fmla="*/ 26 h 26"/>
                <a:gd name="T2" fmla="*/ 1 w 7"/>
                <a:gd name="T3" fmla="*/ 26 h 26"/>
                <a:gd name="T4" fmla="*/ 0 w 7"/>
                <a:gd name="T5" fmla="*/ 23 h 26"/>
                <a:gd name="T6" fmla="*/ 0 w 7"/>
                <a:gd name="T7" fmla="*/ 20 h 26"/>
                <a:gd name="T8" fmla="*/ 1 w 7"/>
                <a:gd name="T9" fmla="*/ 19 h 26"/>
                <a:gd name="T10" fmla="*/ 2 w 7"/>
                <a:gd name="T11" fmla="*/ 20 h 26"/>
                <a:gd name="T12" fmla="*/ 2 w 7"/>
                <a:gd name="T13" fmla="*/ 23 h 26"/>
                <a:gd name="T14" fmla="*/ 2 w 7"/>
                <a:gd name="T15" fmla="*/ 24 h 26"/>
                <a:gd name="T16" fmla="*/ 3 w 7"/>
                <a:gd name="T17" fmla="*/ 24 h 26"/>
                <a:gd name="T18" fmla="*/ 5 w 7"/>
                <a:gd name="T19" fmla="*/ 19 h 26"/>
                <a:gd name="T20" fmla="*/ 5 w 7"/>
                <a:gd name="T21" fmla="*/ 1 h 26"/>
                <a:gd name="T22" fmla="*/ 6 w 7"/>
                <a:gd name="T23" fmla="*/ 0 h 26"/>
                <a:gd name="T24" fmla="*/ 7 w 7"/>
                <a:gd name="T25" fmla="*/ 1 h 26"/>
                <a:gd name="T26" fmla="*/ 7 w 7"/>
                <a:gd name="T27" fmla="*/ 19 h 26"/>
                <a:gd name="T28" fmla="*/ 4 w 7"/>
                <a:gd name="T29" fmla="*/ 25 h 26"/>
                <a:gd name="T30" fmla="*/ 3 w 7"/>
                <a:gd name="T3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26">
                  <a:moveTo>
                    <a:pt x="3" y="26"/>
                  </a:moveTo>
                  <a:cubicBezTo>
                    <a:pt x="2" y="26"/>
                    <a:pt x="2" y="26"/>
                    <a:pt x="1" y="26"/>
                  </a:cubicBezTo>
                  <a:cubicBezTo>
                    <a:pt x="1" y="25"/>
                    <a:pt x="0" y="24"/>
                    <a:pt x="0" y="23"/>
                  </a:cubicBezTo>
                  <a:cubicBezTo>
                    <a:pt x="0" y="20"/>
                    <a:pt x="0" y="20"/>
                    <a:pt x="0" y="20"/>
                  </a:cubicBezTo>
                  <a:cubicBezTo>
                    <a:pt x="0" y="20"/>
                    <a:pt x="1" y="19"/>
                    <a:pt x="1" y="19"/>
                  </a:cubicBezTo>
                  <a:cubicBezTo>
                    <a:pt x="2" y="19"/>
                    <a:pt x="2" y="20"/>
                    <a:pt x="2" y="20"/>
                  </a:cubicBezTo>
                  <a:cubicBezTo>
                    <a:pt x="2" y="23"/>
                    <a:pt x="2" y="23"/>
                    <a:pt x="2" y="23"/>
                  </a:cubicBezTo>
                  <a:cubicBezTo>
                    <a:pt x="2" y="24"/>
                    <a:pt x="2" y="24"/>
                    <a:pt x="2" y="24"/>
                  </a:cubicBezTo>
                  <a:cubicBezTo>
                    <a:pt x="3" y="24"/>
                    <a:pt x="3" y="24"/>
                    <a:pt x="3" y="24"/>
                  </a:cubicBezTo>
                  <a:cubicBezTo>
                    <a:pt x="4" y="23"/>
                    <a:pt x="5" y="21"/>
                    <a:pt x="5" y="19"/>
                  </a:cubicBezTo>
                  <a:cubicBezTo>
                    <a:pt x="5" y="1"/>
                    <a:pt x="5" y="1"/>
                    <a:pt x="5" y="1"/>
                  </a:cubicBezTo>
                  <a:cubicBezTo>
                    <a:pt x="5" y="1"/>
                    <a:pt x="5" y="0"/>
                    <a:pt x="6" y="0"/>
                  </a:cubicBezTo>
                  <a:cubicBezTo>
                    <a:pt x="6" y="0"/>
                    <a:pt x="7" y="1"/>
                    <a:pt x="7" y="1"/>
                  </a:cubicBezTo>
                  <a:cubicBezTo>
                    <a:pt x="7" y="19"/>
                    <a:pt x="7" y="19"/>
                    <a:pt x="7" y="19"/>
                  </a:cubicBezTo>
                  <a:cubicBezTo>
                    <a:pt x="7" y="22"/>
                    <a:pt x="6" y="24"/>
                    <a:pt x="4" y="25"/>
                  </a:cubicBezTo>
                  <a:cubicBezTo>
                    <a:pt x="4" y="26"/>
                    <a:pt x="3" y="26"/>
                    <a:pt x="3" y="26"/>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34" name="íṥḷíďê"/>
            <p:cNvSpPr/>
            <p:nvPr/>
          </p:nvSpPr>
          <p:spPr bwMode="auto">
            <a:xfrm>
              <a:off x="4421383" y="4338924"/>
              <a:ext cx="77089" cy="74336"/>
            </a:xfrm>
            <a:custGeom>
              <a:avLst/>
              <a:gdLst>
                <a:gd name="T0" fmla="*/ 0 w 27"/>
                <a:gd name="T1" fmla="*/ 26 h 26"/>
                <a:gd name="T2" fmla="*/ 0 w 27"/>
                <a:gd name="T3" fmla="*/ 25 h 26"/>
                <a:gd name="T4" fmla="*/ 13 w 27"/>
                <a:gd name="T5" fmla="*/ 2 h 26"/>
                <a:gd name="T6" fmla="*/ 22 w 27"/>
                <a:gd name="T7" fmla="*/ 2 h 26"/>
                <a:gd name="T8" fmla="*/ 27 w 27"/>
                <a:gd name="T9" fmla="*/ 10 h 26"/>
                <a:gd name="T10" fmla="*/ 27 w 27"/>
                <a:gd name="T11" fmla="*/ 11 h 26"/>
                <a:gd name="T12" fmla="*/ 0 w 27"/>
                <a:gd name="T13" fmla="*/ 26 h 26"/>
                <a:gd name="T14" fmla="*/ 19 w 27"/>
                <a:gd name="T15" fmla="*/ 3 h 26"/>
                <a:gd name="T16" fmla="*/ 14 w 27"/>
                <a:gd name="T17" fmla="*/ 4 h 26"/>
                <a:gd name="T18" fmla="*/ 2 w 27"/>
                <a:gd name="T19" fmla="*/ 23 h 26"/>
                <a:gd name="T20" fmla="*/ 25 w 27"/>
                <a:gd name="T21" fmla="*/ 10 h 26"/>
                <a:gd name="T22" fmla="*/ 21 w 27"/>
                <a:gd name="T23" fmla="*/ 3 h 26"/>
                <a:gd name="T24" fmla="*/ 19 w 27"/>
                <a:gd name="T25"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0" y="26"/>
                  </a:moveTo>
                  <a:cubicBezTo>
                    <a:pt x="0" y="25"/>
                    <a:pt x="0" y="25"/>
                    <a:pt x="0" y="25"/>
                  </a:cubicBezTo>
                  <a:cubicBezTo>
                    <a:pt x="0" y="16"/>
                    <a:pt x="6" y="6"/>
                    <a:pt x="13" y="2"/>
                  </a:cubicBezTo>
                  <a:cubicBezTo>
                    <a:pt x="16" y="0"/>
                    <a:pt x="20" y="0"/>
                    <a:pt x="22" y="2"/>
                  </a:cubicBezTo>
                  <a:cubicBezTo>
                    <a:pt x="25" y="3"/>
                    <a:pt x="27" y="6"/>
                    <a:pt x="27" y="10"/>
                  </a:cubicBezTo>
                  <a:cubicBezTo>
                    <a:pt x="27" y="11"/>
                    <a:pt x="27" y="11"/>
                    <a:pt x="27" y="11"/>
                  </a:cubicBezTo>
                  <a:lnTo>
                    <a:pt x="0" y="26"/>
                  </a:lnTo>
                  <a:close/>
                  <a:moveTo>
                    <a:pt x="19" y="3"/>
                  </a:moveTo>
                  <a:cubicBezTo>
                    <a:pt x="17" y="3"/>
                    <a:pt x="16" y="3"/>
                    <a:pt x="14" y="4"/>
                  </a:cubicBezTo>
                  <a:cubicBezTo>
                    <a:pt x="8" y="8"/>
                    <a:pt x="3" y="16"/>
                    <a:pt x="2" y="23"/>
                  </a:cubicBezTo>
                  <a:cubicBezTo>
                    <a:pt x="25" y="10"/>
                    <a:pt x="25" y="10"/>
                    <a:pt x="25" y="10"/>
                  </a:cubicBezTo>
                  <a:cubicBezTo>
                    <a:pt x="24" y="7"/>
                    <a:pt x="23" y="4"/>
                    <a:pt x="21" y="3"/>
                  </a:cubicBezTo>
                  <a:cubicBezTo>
                    <a:pt x="21" y="3"/>
                    <a:pt x="20" y="3"/>
                    <a:pt x="19" y="3"/>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35" name="iš1ïḑe"/>
            <p:cNvSpPr/>
            <p:nvPr/>
          </p:nvSpPr>
          <p:spPr bwMode="auto">
            <a:xfrm>
              <a:off x="4550782" y="4312769"/>
              <a:ext cx="5506" cy="85348"/>
            </a:xfrm>
            <a:custGeom>
              <a:avLst/>
              <a:gdLst>
                <a:gd name="T0" fmla="*/ 1 w 2"/>
                <a:gd name="T1" fmla="*/ 30 h 30"/>
                <a:gd name="T2" fmla="*/ 0 w 2"/>
                <a:gd name="T3" fmla="*/ 29 h 30"/>
                <a:gd name="T4" fmla="*/ 0 w 2"/>
                <a:gd name="T5" fmla="*/ 1 h 30"/>
                <a:gd name="T6" fmla="*/ 1 w 2"/>
                <a:gd name="T7" fmla="*/ 0 h 30"/>
                <a:gd name="T8" fmla="*/ 2 w 2"/>
                <a:gd name="T9" fmla="*/ 1 h 30"/>
                <a:gd name="T10" fmla="*/ 2 w 2"/>
                <a:gd name="T11" fmla="*/ 29 h 30"/>
                <a:gd name="T12" fmla="*/ 1 w 2"/>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 h="30">
                  <a:moveTo>
                    <a:pt x="1" y="30"/>
                  </a:moveTo>
                  <a:cubicBezTo>
                    <a:pt x="1" y="30"/>
                    <a:pt x="0" y="30"/>
                    <a:pt x="0" y="29"/>
                  </a:cubicBezTo>
                  <a:cubicBezTo>
                    <a:pt x="0" y="1"/>
                    <a:pt x="0" y="1"/>
                    <a:pt x="0" y="1"/>
                  </a:cubicBezTo>
                  <a:cubicBezTo>
                    <a:pt x="0" y="0"/>
                    <a:pt x="1" y="0"/>
                    <a:pt x="1" y="0"/>
                  </a:cubicBezTo>
                  <a:cubicBezTo>
                    <a:pt x="2" y="0"/>
                    <a:pt x="2" y="0"/>
                    <a:pt x="2" y="1"/>
                  </a:cubicBezTo>
                  <a:cubicBezTo>
                    <a:pt x="2" y="29"/>
                    <a:pt x="2" y="29"/>
                    <a:pt x="2" y="29"/>
                  </a:cubicBezTo>
                  <a:cubicBezTo>
                    <a:pt x="2" y="30"/>
                    <a:pt x="2" y="30"/>
                    <a:pt x="1" y="30"/>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36" name="îŝ1íďe"/>
            <p:cNvSpPr/>
            <p:nvPr/>
          </p:nvSpPr>
          <p:spPr bwMode="auto">
            <a:xfrm>
              <a:off x="4541146" y="4310015"/>
              <a:ext cx="23402" cy="26156"/>
            </a:xfrm>
            <a:custGeom>
              <a:avLst/>
              <a:gdLst>
                <a:gd name="T0" fmla="*/ 2 w 8"/>
                <a:gd name="T1" fmla="*/ 9 h 9"/>
                <a:gd name="T2" fmla="*/ 1 w 8"/>
                <a:gd name="T3" fmla="*/ 9 h 9"/>
                <a:gd name="T4" fmla="*/ 1 w 8"/>
                <a:gd name="T5" fmla="*/ 8 h 9"/>
                <a:gd name="T6" fmla="*/ 4 w 8"/>
                <a:gd name="T7" fmla="*/ 0 h 9"/>
                <a:gd name="T8" fmla="*/ 8 w 8"/>
                <a:gd name="T9" fmla="*/ 4 h 9"/>
                <a:gd name="T10" fmla="*/ 8 w 8"/>
                <a:gd name="T11" fmla="*/ 6 h 9"/>
                <a:gd name="T12" fmla="*/ 7 w 8"/>
                <a:gd name="T13" fmla="*/ 6 h 9"/>
                <a:gd name="T14" fmla="*/ 5 w 8"/>
                <a:gd name="T15" fmla="*/ 4 h 9"/>
                <a:gd name="T16" fmla="*/ 2 w 8"/>
                <a:gd name="T17" fmla="*/ 9 h 9"/>
                <a:gd name="T18" fmla="*/ 2 w 8"/>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9">
                  <a:moveTo>
                    <a:pt x="2" y="9"/>
                  </a:moveTo>
                  <a:cubicBezTo>
                    <a:pt x="1" y="9"/>
                    <a:pt x="1" y="9"/>
                    <a:pt x="1" y="9"/>
                  </a:cubicBezTo>
                  <a:cubicBezTo>
                    <a:pt x="1" y="9"/>
                    <a:pt x="0" y="9"/>
                    <a:pt x="1" y="8"/>
                  </a:cubicBezTo>
                  <a:cubicBezTo>
                    <a:pt x="4" y="0"/>
                    <a:pt x="4" y="0"/>
                    <a:pt x="4" y="0"/>
                  </a:cubicBezTo>
                  <a:cubicBezTo>
                    <a:pt x="8" y="4"/>
                    <a:pt x="8" y="4"/>
                    <a:pt x="8" y="4"/>
                  </a:cubicBezTo>
                  <a:cubicBezTo>
                    <a:pt x="8" y="5"/>
                    <a:pt x="8" y="5"/>
                    <a:pt x="8" y="6"/>
                  </a:cubicBezTo>
                  <a:cubicBezTo>
                    <a:pt x="8" y="6"/>
                    <a:pt x="7" y="6"/>
                    <a:pt x="7" y="6"/>
                  </a:cubicBezTo>
                  <a:cubicBezTo>
                    <a:pt x="5" y="4"/>
                    <a:pt x="5" y="4"/>
                    <a:pt x="5" y="4"/>
                  </a:cubicBezTo>
                  <a:cubicBezTo>
                    <a:pt x="2" y="9"/>
                    <a:pt x="2" y="9"/>
                    <a:pt x="2" y="9"/>
                  </a:cubicBezTo>
                  <a:cubicBezTo>
                    <a:pt x="2" y="9"/>
                    <a:pt x="2" y="9"/>
                    <a:pt x="2" y="9"/>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37" name="îsḻiḋê"/>
            <p:cNvSpPr/>
            <p:nvPr/>
          </p:nvSpPr>
          <p:spPr bwMode="auto">
            <a:xfrm>
              <a:off x="4578314" y="4296250"/>
              <a:ext cx="5506" cy="88102"/>
            </a:xfrm>
            <a:custGeom>
              <a:avLst/>
              <a:gdLst>
                <a:gd name="T0" fmla="*/ 1 w 2"/>
                <a:gd name="T1" fmla="*/ 31 h 31"/>
                <a:gd name="T2" fmla="*/ 0 w 2"/>
                <a:gd name="T3" fmla="*/ 30 h 31"/>
                <a:gd name="T4" fmla="*/ 0 w 2"/>
                <a:gd name="T5" fmla="*/ 1 h 31"/>
                <a:gd name="T6" fmla="*/ 1 w 2"/>
                <a:gd name="T7" fmla="*/ 0 h 31"/>
                <a:gd name="T8" fmla="*/ 2 w 2"/>
                <a:gd name="T9" fmla="*/ 1 h 31"/>
                <a:gd name="T10" fmla="*/ 2 w 2"/>
                <a:gd name="T11" fmla="*/ 30 h 31"/>
                <a:gd name="T12" fmla="*/ 1 w 2"/>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2" h="31">
                  <a:moveTo>
                    <a:pt x="1" y="31"/>
                  </a:moveTo>
                  <a:cubicBezTo>
                    <a:pt x="0" y="31"/>
                    <a:pt x="0" y="31"/>
                    <a:pt x="0" y="30"/>
                  </a:cubicBezTo>
                  <a:cubicBezTo>
                    <a:pt x="0" y="1"/>
                    <a:pt x="0" y="1"/>
                    <a:pt x="0" y="1"/>
                  </a:cubicBezTo>
                  <a:cubicBezTo>
                    <a:pt x="0" y="1"/>
                    <a:pt x="0" y="0"/>
                    <a:pt x="1" y="0"/>
                  </a:cubicBezTo>
                  <a:cubicBezTo>
                    <a:pt x="1" y="0"/>
                    <a:pt x="2" y="1"/>
                    <a:pt x="2" y="1"/>
                  </a:cubicBezTo>
                  <a:cubicBezTo>
                    <a:pt x="2" y="30"/>
                    <a:pt x="2" y="30"/>
                    <a:pt x="2" y="30"/>
                  </a:cubicBezTo>
                  <a:cubicBezTo>
                    <a:pt x="2" y="31"/>
                    <a:pt x="1" y="31"/>
                    <a:pt x="1" y="31"/>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38" name="í$ḷiďé"/>
            <p:cNvSpPr/>
            <p:nvPr/>
          </p:nvSpPr>
          <p:spPr bwMode="auto">
            <a:xfrm>
              <a:off x="4570054" y="4296250"/>
              <a:ext cx="23402" cy="24779"/>
            </a:xfrm>
            <a:custGeom>
              <a:avLst/>
              <a:gdLst>
                <a:gd name="T0" fmla="*/ 1 w 8"/>
                <a:gd name="T1" fmla="*/ 9 h 9"/>
                <a:gd name="T2" fmla="*/ 0 w 8"/>
                <a:gd name="T3" fmla="*/ 9 h 9"/>
                <a:gd name="T4" fmla="*/ 0 w 8"/>
                <a:gd name="T5" fmla="*/ 8 h 9"/>
                <a:gd name="T6" fmla="*/ 3 w 8"/>
                <a:gd name="T7" fmla="*/ 0 h 9"/>
                <a:gd name="T8" fmla="*/ 7 w 8"/>
                <a:gd name="T9" fmla="*/ 4 h 9"/>
                <a:gd name="T10" fmla="*/ 7 w 8"/>
                <a:gd name="T11" fmla="*/ 6 h 9"/>
                <a:gd name="T12" fmla="*/ 6 w 8"/>
                <a:gd name="T13" fmla="*/ 5 h 9"/>
                <a:gd name="T14" fmla="*/ 4 w 8"/>
                <a:gd name="T15" fmla="*/ 3 h 9"/>
                <a:gd name="T16" fmla="*/ 2 w 8"/>
                <a:gd name="T17" fmla="*/ 9 h 9"/>
                <a:gd name="T18" fmla="*/ 1 w 8"/>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9">
                  <a:moveTo>
                    <a:pt x="1" y="9"/>
                  </a:moveTo>
                  <a:cubicBezTo>
                    <a:pt x="0" y="9"/>
                    <a:pt x="0" y="9"/>
                    <a:pt x="0" y="9"/>
                  </a:cubicBezTo>
                  <a:cubicBezTo>
                    <a:pt x="0" y="9"/>
                    <a:pt x="0" y="8"/>
                    <a:pt x="0" y="8"/>
                  </a:cubicBezTo>
                  <a:cubicBezTo>
                    <a:pt x="3" y="0"/>
                    <a:pt x="3" y="0"/>
                    <a:pt x="3" y="0"/>
                  </a:cubicBezTo>
                  <a:cubicBezTo>
                    <a:pt x="7" y="4"/>
                    <a:pt x="7" y="4"/>
                    <a:pt x="7" y="4"/>
                  </a:cubicBezTo>
                  <a:cubicBezTo>
                    <a:pt x="8" y="5"/>
                    <a:pt x="8" y="5"/>
                    <a:pt x="7" y="6"/>
                  </a:cubicBezTo>
                  <a:cubicBezTo>
                    <a:pt x="7" y="6"/>
                    <a:pt x="6" y="6"/>
                    <a:pt x="6" y="5"/>
                  </a:cubicBezTo>
                  <a:cubicBezTo>
                    <a:pt x="4" y="3"/>
                    <a:pt x="4" y="3"/>
                    <a:pt x="4" y="3"/>
                  </a:cubicBezTo>
                  <a:cubicBezTo>
                    <a:pt x="2" y="9"/>
                    <a:pt x="2" y="9"/>
                    <a:pt x="2" y="9"/>
                  </a:cubicBezTo>
                  <a:cubicBezTo>
                    <a:pt x="2" y="9"/>
                    <a:pt x="1" y="9"/>
                    <a:pt x="1" y="9"/>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39" name="îṩ1îḋe"/>
            <p:cNvSpPr/>
            <p:nvPr/>
          </p:nvSpPr>
          <p:spPr bwMode="auto">
            <a:xfrm>
              <a:off x="3808802" y="3807562"/>
              <a:ext cx="558894" cy="751616"/>
            </a:xfrm>
            <a:custGeom>
              <a:avLst/>
              <a:gdLst>
                <a:gd name="T0" fmla="*/ 406 w 406"/>
                <a:gd name="T1" fmla="*/ 546 h 546"/>
                <a:gd name="T2" fmla="*/ 0 w 406"/>
                <a:gd name="T3" fmla="*/ 311 h 546"/>
                <a:gd name="T4" fmla="*/ 0 w 406"/>
                <a:gd name="T5" fmla="*/ 0 h 546"/>
                <a:gd name="T6" fmla="*/ 406 w 406"/>
                <a:gd name="T7" fmla="*/ 234 h 546"/>
                <a:gd name="T8" fmla="*/ 406 w 406"/>
                <a:gd name="T9" fmla="*/ 546 h 546"/>
              </a:gdLst>
              <a:ahLst/>
              <a:cxnLst>
                <a:cxn ang="0">
                  <a:pos x="T0" y="T1"/>
                </a:cxn>
                <a:cxn ang="0">
                  <a:pos x="T2" y="T3"/>
                </a:cxn>
                <a:cxn ang="0">
                  <a:pos x="T4" y="T5"/>
                </a:cxn>
                <a:cxn ang="0">
                  <a:pos x="T6" y="T7"/>
                </a:cxn>
                <a:cxn ang="0">
                  <a:pos x="T8" y="T9"/>
                </a:cxn>
              </a:cxnLst>
              <a:rect l="0" t="0" r="r" b="b"/>
              <a:pathLst>
                <a:path w="406" h="546">
                  <a:moveTo>
                    <a:pt x="406" y="546"/>
                  </a:moveTo>
                  <a:lnTo>
                    <a:pt x="0" y="311"/>
                  </a:lnTo>
                  <a:lnTo>
                    <a:pt x="0" y="0"/>
                  </a:lnTo>
                  <a:lnTo>
                    <a:pt x="406" y="234"/>
                  </a:lnTo>
                  <a:lnTo>
                    <a:pt x="406" y="546"/>
                  </a:ln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40" name="íş1ïdè"/>
            <p:cNvSpPr/>
            <p:nvPr/>
          </p:nvSpPr>
          <p:spPr bwMode="auto">
            <a:xfrm>
              <a:off x="4068977" y="3956233"/>
              <a:ext cx="41298" cy="454274"/>
            </a:xfrm>
            <a:custGeom>
              <a:avLst/>
              <a:gdLst>
                <a:gd name="T0" fmla="*/ 0 w 30"/>
                <a:gd name="T1" fmla="*/ 311 h 330"/>
                <a:gd name="T2" fmla="*/ 30 w 30"/>
                <a:gd name="T3" fmla="*/ 330 h 330"/>
                <a:gd name="T4" fmla="*/ 30 w 30"/>
                <a:gd name="T5" fmla="*/ 18 h 330"/>
                <a:gd name="T6" fmla="*/ 0 w 30"/>
                <a:gd name="T7" fmla="*/ 0 h 330"/>
                <a:gd name="T8" fmla="*/ 0 w 30"/>
                <a:gd name="T9" fmla="*/ 311 h 330"/>
              </a:gdLst>
              <a:ahLst/>
              <a:cxnLst>
                <a:cxn ang="0">
                  <a:pos x="T0" y="T1"/>
                </a:cxn>
                <a:cxn ang="0">
                  <a:pos x="T2" y="T3"/>
                </a:cxn>
                <a:cxn ang="0">
                  <a:pos x="T4" y="T5"/>
                </a:cxn>
                <a:cxn ang="0">
                  <a:pos x="T6" y="T7"/>
                </a:cxn>
                <a:cxn ang="0">
                  <a:pos x="T8" y="T9"/>
                </a:cxn>
              </a:cxnLst>
              <a:rect l="0" t="0" r="r" b="b"/>
              <a:pathLst>
                <a:path w="30" h="330">
                  <a:moveTo>
                    <a:pt x="0" y="311"/>
                  </a:moveTo>
                  <a:lnTo>
                    <a:pt x="30" y="330"/>
                  </a:lnTo>
                  <a:lnTo>
                    <a:pt x="30" y="18"/>
                  </a:lnTo>
                  <a:lnTo>
                    <a:pt x="0" y="0"/>
                  </a:lnTo>
                  <a:lnTo>
                    <a:pt x="0" y="311"/>
                  </a:lnTo>
                  <a:close/>
                </a:path>
              </a:pathLst>
            </a:custGeom>
            <a:solidFill>
              <a:srgbClr val="C1E4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41" name="ïS1íďe"/>
            <p:cNvSpPr/>
            <p:nvPr/>
          </p:nvSpPr>
          <p:spPr bwMode="auto">
            <a:xfrm>
              <a:off x="4578314" y="4015426"/>
              <a:ext cx="137659" cy="119763"/>
            </a:xfrm>
            <a:custGeom>
              <a:avLst/>
              <a:gdLst>
                <a:gd name="T0" fmla="*/ 38 w 48"/>
                <a:gd name="T1" fmla="*/ 3 h 42"/>
                <a:gd name="T2" fmla="*/ 10 w 48"/>
                <a:gd name="T3" fmla="*/ 19 h 42"/>
                <a:gd name="T4" fmla="*/ 0 w 48"/>
                <a:gd name="T5" fmla="*/ 35 h 42"/>
                <a:gd name="T6" fmla="*/ 10 w 48"/>
                <a:gd name="T7" fmla="*/ 38 h 42"/>
                <a:gd name="T8" fmla="*/ 38 w 48"/>
                <a:gd name="T9" fmla="*/ 22 h 42"/>
                <a:gd name="T10" fmla="*/ 48 w 48"/>
                <a:gd name="T11" fmla="*/ 7 h 42"/>
                <a:gd name="T12" fmla="*/ 38 w 48"/>
                <a:gd name="T13" fmla="*/ 3 h 42"/>
              </a:gdLst>
              <a:ahLst/>
              <a:cxnLst>
                <a:cxn ang="0">
                  <a:pos x="T0" y="T1"/>
                </a:cxn>
                <a:cxn ang="0">
                  <a:pos x="T2" y="T3"/>
                </a:cxn>
                <a:cxn ang="0">
                  <a:pos x="T4" y="T5"/>
                </a:cxn>
                <a:cxn ang="0">
                  <a:pos x="T6" y="T7"/>
                </a:cxn>
                <a:cxn ang="0">
                  <a:pos x="T8" y="T9"/>
                </a:cxn>
                <a:cxn ang="0">
                  <a:pos x="T10" y="T11"/>
                </a:cxn>
                <a:cxn ang="0">
                  <a:pos x="T12" y="T13"/>
                </a:cxn>
              </a:cxnLst>
              <a:rect l="0" t="0" r="r" b="b"/>
              <a:pathLst>
                <a:path w="48" h="42">
                  <a:moveTo>
                    <a:pt x="38" y="3"/>
                  </a:moveTo>
                  <a:cubicBezTo>
                    <a:pt x="10" y="19"/>
                    <a:pt x="10" y="19"/>
                    <a:pt x="10" y="19"/>
                  </a:cubicBezTo>
                  <a:cubicBezTo>
                    <a:pt x="4" y="23"/>
                    <a:pt x="0" y="30"/>
                    <a:pt x="0" y="35"/>
                  </a:cubicBezTo>
                  <a:cubicBezTo>
                    <a:pt x="0" y="40"/>
                    <a:pt x="4" y="42"/>
                    <a:pt x="10" y="38"/>
                  </a:cubicBezTo>
                  <a:cubicBezTo>
                    <a:pt x="38" y="22"/>
                    <a:pt x="38" y="22"/>
                    <a:pt x="38" y="22"/>
                  </a:cubicBezTo>
                  <a:cubicBezTo>
                    <a:pt x="44" y="19"/>
                    <a:pt x="48" y="12"/>
                    <a:pt x="48" y="7"/>
                  </a:cubicBezTo>
                  <a:cubicBezTo>
                    <a:pt x="48" y="2"/>
                    <a:pt x="44" y="0"/>
                    <a:pt x="38" y="3"/>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42" name="îśľiḑè"/>
            <p:cNvSpPr/>
            <p:nvPr/>
          </p:nvSpPr>
          <p:spPr bwMode="auto">
            <a:xfrm>
              <a:off x="4068977" y="3632735"/>
              <a:ext cx="598816" cy="348277"/>
            </a:xfrm>
            <a:custGeom>
              <a:avLst/>
              <a:gdLst>
                <a:gd name="T0" fmla="*/ 30 w 435"/>
                <a:gd name="T1" fmla="*/ 253 h 253"/>
                <a:gd name="T2" fmla="*/ 435 w 435"/>
                <a:gd name="T3" fmla="*/ 19 h 253"/>
                <a:gd name="T4" fmla="*/ 406 w 435"/>
                <a:gd name="T5" fmla="*/ 0 h 253"/>
                <a:gd name="T6" fmla="*/ 0 w 435"/>
                <a:gd name="T7" fmla="*/ 235 h 253"/>
                <a:gd name="T8" fmla="*/ 30 w 435"/>
                <a:gd name="T9" fmla="*/ 253 h 253"/>
              </a:gdLst>
              <a:ahLst/>
              <a:cxnLst>
                <a:cxn ang="0">
                  <a:pos x="T0" y="T1"/>
                </a:cxn>
                <a:cxn ang="0">
                  <a:pos x="T2" y="T3"/>
                </a:cxn>
                <a:cxn ang="0">
                  <a:pos x="T4" y="T5"/>
                </a:cxn>
                <a:cxn ang="0">
                  <a:pos x="T6" y="T7"/>
                </a:cxn>
                <a:cxn ang="0">
                  <a:pos x="T8" y="T9"/>
                </a:cxn>
              </a:cxnLst>
              <a:rect l="0" t="0" r="r" b="b"/>
              <a:pathLst>
                <a:path w="435" h="253">
                  <a:moveTo>
                    <a:pt x="30" y="253"/>
                  </a:moveTo>
                  <a:lnTo>
                    <a:pt x="435" y="19"/>
                  </a:lnTo>
                  <a:lnTo>
                    <a:pt x="406" y="0"/>
                  </a:lnTo>
                  <a:lnTo>
                    <a:pt x="0" y="235"/>
                  </a:lnTo>
                  <a:lnTo>
                    <a:pt x="30" y="25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43" name="ï$lïdé"/>
            <p:cNvSpPr/>
            <p:nvPr/>
          </p:nvSpPr>
          <p:spPr bwMode="auto">
            <a:xfrm>
              <a:off x="4068977" y="3632735"/>
              <a:ext cx="598816" cy="348277"/>
            </a:xfrm>
            <a:custGeom>
              <a:avLst/>
              <a:gdLst>
                <a:gd name="T0" fmla="*/ 30 w 435"/>
                <a:gd name="T1" fmla="*/ 253 h 253"/>
                <a:gd name="T2" fmla="*/ 435 w 435"/>
                <a:gd name="T3" fmla="*/ 19 h 253"/>
                <a:gd name="T4" fmla="*/ 406 w 435"/>
                <a:gd name="T5" fmla="*/ 0 h 253"/>
                <a:gd name="T6" fmla="*/ 0 w 435"/>
                <a:gd name="T7" fmla="*/ 235 h 253"/>
                <a:gd name="T8" fmla="*/ 30 w 435"/>
                <a:gd name="T9" fmla="*/ 253 h 253"/>
              </a:gdLst>
              <a:ahLst/>
              <a:cxnLst>
                <a:cxn ang="0">
                  <a:pos x="T0" y="T1"/>
                </a:cxn>
                <a:cxn ang="0">
                  <a:pos x="T2" y="T3"/>
                </a:cxn>
                <a:cxn ang="0">
                  <a:pos x="T4" y="T5"/>
                </a:cxn>
                <a:cxn ang="0">
                  <a:pos x="T6" y="T7"/>
                </a:cxn>
                <a:cxn ang="0">
                  <a:pos x="T8" y="T9"/>
                </a:cxn>
              </a:cxnLst>
              <a:rect l="0" t="0" r="r" b="b"/>
              <a:pathLst>
                <a:path w="435" h="253">
                  <a:moveTo>
                    <a:pt x="30" y="253"/>
                  </a:moveTo>
                  <a:lnTo>
                    <a:pt x="435" y="19"/>
                  </a:lnTo>
                  <a:lnTo>
                    <a:pt x="406" y="0"/>
                  </a:lnTo>
                  <a:lnTo>
                    <a:pt x="0" y="235"/>
                  </a:lnTo>
                  <a:lnTo>
                    <a:pt x="30" y="2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44" name="išḻíḋe"/>
            <p:cNvSpPr/>
            <p:nvPr/>
          </p:nvSpPr>
          <p:spPr bwMode="auto">
            <a:xfrm>
              <a:off x="4068977" y="3632735"/>
              <a:ext cx="598816" cy="348277"/>
            </a:xfrm>
            <a:custGeom>
              <a:avLst/>
              <a:gdLst>
                <a:gd name="T0" fmla="*/ 406 w 435"/>
                <a:gd name="T1" fmla="*/ 253 h 253"/>
                <a:gd name="T2" fmla="*/ 0 w 435"/>
                <a:gd name="T3" fmla="*/ 19 h 253"/>
                <a:gd name="T4" fmla="*/ 30 w 435"/>
                <a:gd name="T5" fmla="*/ 0 h 253"/>
                <a:gd name="T6" fmla="*/ 435 w 435"/>
                <a:gd name="T7" fmla="*/ 235 h 253"/>
                <a:gd name="T8" fmla="*/ 406 w 435"/>
                <a:gd name="T9" fmla="*/ 253 h 253"/>
              </a:gdLst>
              <a:ahLst/>
              <a:cxnLst>
                <a:cxn ang="0">
                  <a:pos x="T0" y="T1"/>
                </a:cxn>
                <a:cxn ang="0">
                  <a:pos x="T2" y="T3"/>
                </a:cxn>
                <a:cxn ang="0">
                  <a:pos x="T4" y="T5"/>
                </a:cxn>
                <a:cxn ang="0">
                  <a:pos x="T6" y="T7"/>
                </a:cxn>
                <a:cxn ang="0">
                  <a:pos x="T8" y="T9"/>
                </a:cxn>
              </a:cxnLst>
              <a:rect l="0" t="0" r="r" b="b"/>
              <a:pathLst>
                <a:path w="435" h="253">
                  <a:moveTo>
                    <a:pt x="406" y="253"/>
                  </a:moveTo>
                  <a:lnTo>
                    <a:pt x="0" y="19"/>
                  </a:lnTo>
                  <a:lnTo>
                    <a:pt x="30" y="0"/>
                  </a:lnTo>
                  <a:lnTo>
                    <a:pt x="435" y="235"/>
                  </a:lnTo>
                  <a:lnTo>
                    <a:pt x="406" y="25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45" name="iSļïḓê"/>
            <p:cNvSpPr/>
            <p:nvPr/>
          </p:nvSpPr>
          <p:spPr bwMode="auto">
            <a:xfrm>
              <a:off x="4068977" y="3632735"/>
              <a:ext cx="598816" cy="348277"/>
            </a:xfrm>
            <a:custGeom>
              <a:avLst/>
              <a:gdLst>
                <a:gd name="T0" fmla="*/ 406 w 435"/>
                <a:gd name="T1" fmla="*/ 253 h 253"/>
                <a:gd name="T2" fmla="*/ 0 w 435"/>
                <a:gd name="T3" fmla="*/ 19 h 253"/>
                <a:gd name="T4" fmla="*/ 30 w 435"/>
                <a:gd name="T5" fmla="*/ 0 h 253"/>
                <a:gd name="T6" fmla="*/ 435 w 435"/>
                <a:gd name="T7" fmla="*/ 235 h 253"/>
                <a:gd name="T8" fmla="*/ 406 w 435"/>
                <a:gd name="T9" fmla="*/ 253 h 253"/>
              </a:gdLst>
              <a:ahLst/>
              <a:cxnLst>
                <a:cxn ang="0">
                  <a:pos x="T0" y="T1"/>
                </a:cxn>
                <a:cxn ang="0">
                  <a:pos x="T2" y="T3"/>
                </a:cxn>
                <a:cxn ang="0">
                  <a:pos x="T4" y="T5"/>
                </a:cxn>
                <a:cxn ang="0">
                  <a:pos x="T6" y="T7"/>
                </a:cxn>
                <a:cxn ang="0">
                  <a:pos x="T8" y="T9"/>
                </a:cxn>
              </a:cxnLst>
              <a:rect l="0" t="0" r="r" b="b"/>
              <a:pathLst>
                <a:path w="435" h="253">
                  <a:moveTo>
                    <a:pt x="406" y="253"/>
                  </a:moveTo>
                  <a:lnTo>
                    <a:pt x="0" y="19"/>
                  </a:lnTo>
                  <a:lnTo>
                    <a:pt x="30" y="0"/>
                  </a:lnTo>
                  <a:lnTo>
                    <a:pt x="435" y="235"/>
                  </a:lnTo>
                  <a:lnTo>
                    <a:pt x="406" y="2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46" name="ïṧ1îdè"/>
            <p:cNvSpPr/>
            <p:nvPr/>
          </p:nvSpPr>
          <p:spPr bwMode="auto">
            <a:xfrm>
              <a:off x="3834957" y="3573542"/>
              <a:ext cx="379938" cy="218878"/>
            </a:xfrm>
            <a:custGeom>
              <a:avLst/>
              <a:gdLst>
                <a:gd name="T0" fmla="*/ 276 w 276"/>
                <a:gd name="T1" fmla="*/ 0 h 159"/>
                <a:gd name="T2" fmla="*/ 0 w 276"/>
                <a:gd name="T3" fmla="*/ 159 h 159"/>
                <a:gd name="T4" fmla="*/ 276 w 276"/>
                <a:gd name="T5" fmla="*/ 0 h 159"/>
                <a:gd name="T6" fmla="*/ 276 w 276"/>
                <a:gd name="T7" fmla="*/ 0 h 159"/>
              </a:gdLst>
              <a:ahLst/>
              <a:cxnLst>
                <a:cxn ang="0">
                  <a:pos x="T0" y="T1"/>
                </a:cxn>
                <a:cxn ang="0">
                  <a:pos x="T2" y="T3"/>
                </a:cxn>
                <a:cxn ang="0">
                  <a:pos x="T4" y="T5"/>
                </a:cxn>
                <a:cxn ang="0">
                  <a:pos x="T6" y="T7"/>
                </a:cxn>
              </a:cxnLst>
              <a:rect l="0" t="0" r="r" b="b"/>
              <a:pathLst>
                <a:path w="276" h="159">
                  <a:moveTo>
                    <a:pt x="276" y="0"/>
                  </a:moveTo>
                  <a:lnTo>
                    <a:pt x="0" y="159"/>
                  </a:lnTo>
                  <a:lnTo>
                    <a:pt x="276" y="0"/>
                  </a:lnTo>
                  <a:lnTo>
                    <a:pt x="276" y="0"/>
                  </a:lnTo>
                  <a:close/>
                </a:path>
              </a:pathLst>
            </a:custGeom>
            <a:solidFill>
              <a:srgbClr val="BCDD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47" name="îşľîḑé"/>
            <p:cNvSpPr/>
            <p:nvPr/>
          </p:nvSpPr>
          <p:spPr bwMode="auto">
            <a:xfrm>
              <a:off x="3834957" y="3573542"/>
              <a:ext cx="379938" cy="218878"/>
            </a:xfrm>
            <a:custGeom>
              <a:avLst/>
              <a:gdLst>
                <a:gd name="T0" fmla="*/ 276 w 276"/>
                <a:gd name="T1" fmla="*/ 0 h 159"/>
                <a:gd name="T2" fmla="*/ 0 w 276"/>
                <a:gd name="T3" fmla="*/ 159 h 159"/>
                <a:gd name="T4" fmla="*/ 276 w 276"/>
                <a:gd name="T5" fmla="*/ 0 h 159"/>
                <a:gd name="T6" fmla="*/ 276 w 276"/>
                <a:gd name="T7" fmla="*/ 0 h 159"/>
              </a:gdLst>
              <a:ahLst/>
              <a:cxnLst>
                <a:cxn ang="0">
                  <a:pos x="T0" y="T1"/>
                </a:cxn>
                <a:cxn ang="0">
                  <a:pos x="T2" y="T3"/>
                </a:cxn>
                <a:cxn ang="0">
                  <a:pos x="T4" y="T5"/>
                </a:cxn>
                <a:cxn ang="0">
                  <a:pos x="T6" y="T7"/>
                </a:cxn>
              </a:cxnLst>
              <a:rect l="0" t="0" r="r" b="b"/>
              <a:pathLst>
                <a:path w="276" h="159">
                  <a:moveTo>
                    <a:pt x="276" y="0"/>
                  </a:moveTo>
                  <a:lnTo>
                    <a:pt x="0" y="159"/>
                  </a:lnTo>
                  <a:lnTo>
                    <a:pt x="276" y="0"/>
                  </a:lnTo>
                  <a:lnTo>
                    <a:pt x="2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48" name="íṥḻîḓê"/>
            <p:cNvSpPr/>
            <p:nvPr/>
          </p:nvSpPr>
          <p:spPr bwMode="auto">
            <a:xfrm>
              <a:off x="3834957" y="3573542"/>
              <a:ext cx="1066855" cy="528609"/>
            </a:xfrm>
            <a:custGeom>
              <a:avLst/>
              <a:gdLst>
                <a:gd name="T0" fmla="*/ 370 w 775"/>
                <a:gd name="T1" fmla="*/ 199 h 384"/>
                <a:gd name="T2" fmla="*/ 218 w 775"/>
                <a:gd name="T3" fmla="*/ 286 h 384"/>
                <a:gd name="T4" fmla="*/ 389 w 775"/>
                <a:gd name="T5" fmla="*/ 384 h 384"/>
                <a:gd name="T6" fmla="*/ 557 w 775"/>
                <a:gd name="T7" fmla="*/ 286 h 384"/>
                <a:gd name="T8" fmla="*/ 532 w 775"/>
                <a:gd name="T9" fmla="*/ 271 h 384"/>
                <a:gd name="T10" fmla="*/ 370 w 775"/>
                <a:gd name="T11" fmla="*/ 365 h 384"/>
                <a:gd name="T12" fmla="*/ 370 w 775"/>
                <a:gd name="T13" fmla="*/ 199 h 384"/>
                <a:gd name="T14" fmla="*/ 750 w 775"/>
                <a:gd name="T15" fmla="*/ 145 h 384"/>
                <a:gd name="T16" fmla="*/ 563 w 775"/>
                <a:gd name="T17" fmla="*/ 253 h 384"/>
                <a:gd name="T18" fmla="*/ 588 w 775"/>
                <a:gd name="T19" fmla="*/ 267 h 384"/>
                <a:gd name="T20" fmla="*/ 775 w 775"/>
                <a:gd name="T21" fmla="*/ 159 h 384"/>
                <a:gd name="T22" fmla="*/ 750 w 775"/>
                <a:gd name="T23" fmla="*/ 145 h 384"/>
                <a:gd name="T24" fmla="*/ 276 w 775"/>
                <a:gd name="T25" fmla="*/ 0 h 384"/>
                <a:gd name="T26" fmla="*/ 0 w 775"/>
                <a:gd name="T27" fmla="*/ 159 h 384"/>
                <a:gd name="T28" fmla="*/ 187 w 775"/>
                <a:gd name="T29" fmla="*/ 267 h 384"/>
                <a:gd name="T30" fmla="*/ 357 w 775"/>
                <a:gd name="T31" fmla="*/ 170 h 384"/>
                <a:gd name="T32" fmla="*/ 170 w 775"/>
                <a:gd name="T33" fmla="*/ 62 h 384"/>
                <a:gd name="T34" fmla="*/ 200 w 775"/>
                <a:gd name="T35" fmla="*/ 43 h 384"/>
                <a:gd name="T36" fmla="*/ 370 w 775"/>
                <a:gd name="T37" fmla="*/ 141 h 384"/>
                <a:gd name="T38" fmla="*/ 370 w 775"/>
                <a:gd name="T39" fmla="*/ 54 h 384"/>
                <a:gd name="T40" fmla="*/ 276 w 775"/>
                <a:gd name="T41"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5" h="384">
                  <a:moveTo>
                    <a:pt x="370" y="199"/>
                  </a:moveTo>
                  <a:lnTo>
                    <a:pt x="218" y="286"/>
                  </a:lnTo>
                  <a:lnTo>
                    <a:pt x="389" y="384"/>
                  </a:lnTo>
                  <a:lnTo>
                    <a:pt x="557" y="286"/>
                  </a:lnTo>
                  <a:lnTo>
                    <a:pt x="532" y="271"/>
                  </a:lnTo>
                  <a:lnTo>
                    <a:pt x="370" y="365"/>
                  </a:lnTo>
                  <a:lnTo>
                    <a:pt x="370" y="199"/>
                  </a:lnTo>
                  <a:close/>
                  <a:moveTo>
                    <a:pt x="750" y="145"/>
                  </a:moveTo>
                  <a:lnTo>
                    <a:pt x="563" y="253"/>
                  </a:lnTo>
                  <a:lnTo>
                    <a:pt x="588" y="267"/>
                  </a:lnTo>
                  <a:lnTo>
                    <a:pt x="775" y="159"/>
                  </a:lnTo>
                  <a:lnTo>
                    <a:pt x="750" y="145"/>
                  </a:lnTo>
                  <a:close/>
                  <a:moveTo>
                    <a:pt x="276" y="0"/>
                  </a:moveTo>
                  <a:lnTo>
                    <a:pt x="0" y="159"/>
                  </a:lnTo>
                  <a:lnTo>
                    <a:pt x="187" y="267"/>
                  </a:lnTo>
                  <a:lnTo>
                    <a:pt x="357" y="170"/>
                  </a:lnTo>
                  <a:lnTo>
                    <a:pt x="170" y="62"/>
                  </a:lnTo>
                  <a:lnTo>
                    <a:pt x="200" y="43"/>
                  </a:lnTo>
                  <a:lnTo>
                    <a:pt x="370" y="141"/>
                  </a:lnTo>
                  <a:lnTo>
                    <a:pt x="370" y="54"/>
                  </a:lnTo>
                  <a:lnTo>
                    <a:pt x="276" y="0"/>
                  </a:lnTo>
                  <a:close/>
                </a:path>
              </a:pathLst>
            </a:custGeom>
            <a:solidFill>
              <a:srgbClr val="A0CF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49" name="iṥḻîḓe"/>
            <p:cNvSpPr/>
            <p:nvPr/>
          </p:nvSpPr>
          <p:spPr bwMode="auto">
            <a:xfrm>
              <a:off x="3834957" y="3573542"/>
              <a:ext cx="1066855" cy="528609"/>
            </a:xfrm>
            <a:custGeom>
              <a:avLst/>
              <a:gdLst>
                <a:gd name="T0" fmla="*/ 370 w 775"/>
                <a:gd name="T1" fmla="*/ 199 h 384"/>
                <a:gd name="T2" fmla="*/ 218 w 775"/>
                <a:gd name="T3" fmla="*/ 286 h 384"/>
                <a:gd name="T4" fmla="*/ 389 w 775"/>
                <a:gd name="T5" fmla="*/ 384 h 384"/>
                <a:gd name="T6" fmla="*/ 557 w 775"/>
                <a:gd name="T7" fmla="*/ 286 h 384"/>
                <a:gd name="T8" fmla="*/ 532 w 775"/>
                <a:gd name="T9" fmla="*/ 271 h 384"/>
                <a:gd name="T10" fmla="*/ 370 w 775"/>
                <a:gd name="T11" fmla="*/ 365 h 384"/>
                <a:gd name="T12" fmla="*/ 370 w 775"/>
                <a:gd name="T13" fmla="*/ 199 h 384"/>
                <a:gd name="T14" fmla="*/ 750 w 775"/>
                <a:gd name="T15" fmla="*/ 145 h 384"/>
                <a:gd name="T16" fmla="*/ 563 w 775"/>
                <a:gd name="T17" fmla="*/ 253 h 384"/>
                <a:gd name="T18" fmla="*/ 588 w 775"/>
                <a:gd name="T19" fmla="*/ 267 h 384"/>
                <a:gd name="T20" fmla="*/ 775 w 775"/>
                <a:gd name="T21" fmla="*/ 159 h 384"/>
                <a:gd name="T22" fmla="*/ 750 w 775"/>
                <a:gd name="T23" fmla="*/ 145 h 384"/>
                <a:gd name="T24" fmla="*/ 276 w 775"/>
                <a:gd name="T25" fmla="*/ 0 h 384"/>
                <a:gd name="T26" fmla="*/ 0 w 775"/>
                <a:gd name="T27" fmla="*/ 159 h 384"/>
                <a:gd name="T28" fmla="*/ 187 w 775"/>
                <a:gd name="T29" fmla="*/ 267 h 384"/>
                <a:gd name="T30" fmla="*/ 357 w 775"/>
                <a:gd name="T31" fmla="*/ 170 h 384"/>
                <a:gd name="T32" fmla="*/ 170 w 775"/>
                <a:gd name="T33" fmla="*/ 62 h 384"/>
                <a:gd name="T34" fmla="*/ 200 w 775"/>
                <a:gd name="T35" fmla="*/ 43 h 384"/>
                <a:gd name="T36" fmla="*/ 370 w 775"/>
                <a:gd name="T37" fmla="*/ 141 h 384"/>
                <a:gd name="T38" fmla="*/ 370 w 775"/>
                <a:gd name="T39" fmla="*/ 54 h 384"/>
                <a:gd name="T40" fmla="*/ 276 w 775"/>
                <a:gd name="T41"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5" h="384">
                  <a:moveTo>
                    <a:pt x="370" y="199"/>
                  </a:moveTo>
                  <a:lnTo>
                    <a:pt x="218" y="286"/>
                  </a:lnTo>
                  <a:lnTo>
                    <a:pt x="389" y="384"/>
                  </a:lnTo>
                  <a:lnTo>
                    <a:pt x="557" y="286"/>
                  </a:lnTo>
                  <a:lnTo>
                    <a:pt x="532" y="271"/>
                  </a:lnTo>
                  <a:lnTo>
                    <a:pt x="370" y="365"/>
                  </a:lnTo>
                  <a:lnTo>
                    <a:pt x="370" y="199"/>
                  </a:lnTo>
                  <a:moveTo>
                    <a:pt x="750" y="145"/>
                  </a:moveTo>
                  <a:lnTo>
                    <a:pt x="563" y="253"/>
                  </a:lnTo>
                  <a:lnTo>
                    <a:pt x="588" y="267"/>
                  </a:lnTo>
                  <a:lnTo>
                    <a:pt x="775" y="159"/>
                  </a:lnTo>
                  <a:lnTo>
                    <a:pt x="750" y="145"/>
                  </a:lnTo>
                  <a:moveTo>
                    <a:pt x="276" y="0"/>
                  </a:moveTo>
                  <a:lnTo>
                    <a:pt x="0" y="159"/>
                  </a:lnTo>
                  <a:lnTo>
                    <a:pt x="187" y="267"/>
                  </a:lnTo>
                  <a:lnTo>
                    <a:pt x="357" y="170"/>
                  </a:lnTo>
                  <a:lnTo>
                    <a:pt x="170" y="62"/>
                  </a:lnTo>
                  <a:lnTo>
                    <a:pt x="200" y="43"/>
                  </a:lnTo>
                  <a:lnTo>
                    <a:pt x="370" y="141"/>
                  </a:lnTo>
                  <a:lnTo>
                    <a:pt x="370" y="54"/>
                  </a:lnTo>
                  <a:lnTo>
                    <a:pt x="2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50" name="íṩḷiḍê"/>
            <p:cNvSpPr/>
            <p:nvPr/>
          </p:nvSpPr>
          <p:spPr bwMode="auto">
            <a:xfrm>
              <a:off x="4092379" y="3807562"/>
              <a:ext cx="251916" cy="159684"/>
            </a:xfrm>
            <a:custGeom>
              <a:avLst/>
              <a:gdLst>
                <a:gd name="T0" fmla="*/ 170 w 183"/>
                <a:gd name="T1" fmla="*/ 0 h 116"/>
                <a:gd name="T2" fmla="*/ 0 w 183"/>
                <a:gd name="T3" fmla="*/ 97 h 116"/>
                <a:gd name="T4" fmla="*/ 31 w 183"/>
                <a:gd name="T5" fmla="*/ 116 h 116"/>
                <a:gd name="T6" fmla="*/ 183 w 183"/>
                <a:gd name="T7" fmla="*/ 29 h 116"/>
                <a:gd name="T8" fmla="*/ 183 w 183"/>
                <a:gd name="T9" fmla="*/ 6 h 116"/>
                <a:gd name="T10" fmla="*/ 170 w 183"/>
                <a:gd name="T11" fmla="*/ 0 h 116"/>
              </a:gdLst>
              <a:ahLst/>
              <a:cxnLst>
                <a:cxn ang="0">
                  <a:pos x="T0" y="T1"/>
                </a:cxn>
                <a:cxn ang="0">
                  <a:pos x="T2" y="T3"/>
                </a:cxn>
                <a:cxn ang="0">
                  <a:pos x="T4" y="T5"/>
                </a:cxn>
                <a:cxn ang="0">
                  <a:pos x="T6" y="T7"/>
                </a:cxn>
                <a:cxn ang="0">
                  <a:pos x="T8" y="T9"/>
                </a:cxn>
                <a:cxn ang="0">
                  <a:pos x="T10" y="T11"/>
                </a:cxn>
              </a:cxnLst>
              <a:rect l="0" t="0" r="r" b="b"/>
              <a:pathLst>
                <a:path w="183" h="116">
                  <a:moveTo>
                    <a:pt x="170" y="0"/>
                  </a:moveTo>
                  <a:lnTo>
                    <a:pt x="0" y="97"/>
                  </a:lnTo>
                  <a:lnTo>
                    <a:pt x="31" y="116"/>
                  </a:lnTo>
                  <a:lnTo>
                    <a:pt x="183" y="29"/>
                  </a:lnTo>
                  <a:lnTo>
                    <a:pt x="183" y="6"/>
                  </a:lnTo>
                  <a:lnTo>
                    <a:pt x="170" y="0"/>
                  </a:lnTo>
                  <a:close/>
                </a:path>
              </a:pathLst>
            </a:custGeom>
            <a:solidFill>
              <a:srgbClr val="BCDD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51" name="îšļíḋê"/>
            <p:cNvSpPr/>
            <p:nvPr/>
          </p:nvSpPr>
          <p:spPr bwMode="auto">
            <a:xfrm>
              <a:off x="4092379" y="3807562"/>
              <a:ext cx="251916" cy="159684"/>
            </a:xfrm>
            <a:custGeom>
              <a:avLst/>
              <a:gdLst>
                <a:gd name="T0" fmla="*/ 170 w 183"/>
                <a:gd name="T1" fmla="*/ 0 h 116"/>
                <a:gd name="T2" fmla="*/ 0 w 183"/>
                <a:gd name="T3" fmla="*/ 97 h 116"/>
                <a:gd name="T4" fmla="*/ 31 w 183"/>
                <a:gd name="T5" fmla="*/ 116 h 116"/>
                <a:gd name="T6" fmla="*/ 183 w 183"/>
                <a:gd name="T7" fmla="*/ 29 h 116"/>
                <a:gd name="T8" fmla="*/ 183 w 183"/>
                <a:gd name="T9" fmla="*/ 6 h 116"/>
                <a:gd name="T10" fmla="*/ 170 w 183"/>
                <a:gd name="T11" fmla="*/ 0 h 116"/>
              </a:gdLst>
              <a:ahLst/>
              <a:cxnLst>
                <a:cxn ang="0">
                  <a:pos x="T0" y="T1"/>
                </a:cxn>
                <a:cxn ang="0">
                  <a:pos x="T2" y="T3"/>
                </a:cxn>
                <a:cxn ang="0">
                  <a:pos x="T4" y="T5"/>
                </a:cxn>
                <a:cxn ang="0">
                  <a:pos x="T6" y="T7"/>
                </a:cxn>
                <a:cxn ang="0">
                  <a:pos x="T8" y="T9"/>
                </a:cxn>
                <a:cxn ang="0">
                  <a:pos x="T10" y="T11"/>
                </a:cxn>
              </a:cxnLst>
              <a:rect l="0" t="0" r="r" b="b"/>
              <a:pathLst>
                <a:path w="183" h="116">
                  <a:moveTo>
                    <a:pt x="170" y="0"/>
                  </a:moveTo>
                  <a:lnTo>
                    <a:pt x="0" y="97"/>
                  </a:lnTo>
                  <a:lnTo>
                    <a:pt x="31" y="116"/>
                  </a:lnTo>
                  <a:lnTo>
                    <a:pt x="183" y="29"/>
                  </a:lnTo>
                  <a:lnTo>
                    <a:pt x="183" y="6"/>
                  </a:lnTo>
                  <a:lnTo>
                    <a:pt x="1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52" name="íś1ïḋe"/>
            <p:cNvSpPr/>
            <p:nvPr/>
          </p:nvSpPr>
          <p:spPr bwMode="auto">
            <a:xfrm>
              <a:off x="4068977" y="3632735"/>
              <a:ext cx="575413" cy="334511"/>
            </a:xfrm>
            <a:custGeom>
              <a:avLst/>
              <a:gdLst>
                <a:gd name="T0" fmla="*/ 393 w 418"/>
                <a:gd name="T1" fmla="*/ 210 h 243"/>
                <a:gd name="T2" fmla="*/ 362 w 418"/>
                <a:gd name="T3" fmla="*/ 228 h 243"/>
                <a:gd name="T4" fmla="*/ 387 w 418"/>
                <a:gd name="T5" fmla="*/ 243 h 243"/>
                <a:gd name="T6" fmla="*/ 418 w 418"/>
                <a:gd name="T7" fmla="*/ 224 h 243"/>
                <a:gd name="T8" fmla="*/ 393 w 418"/>
                <a:gd name="T9" fmla="*/ 210 h 243"/>
                <a:gd name="T10" fmla="*/ 30 w 418"/>
                <a:gd name="T11" fmla="*/ 0 h 243"/>
                <a:gd name="T12" fmla="*/ 0 w 418"/>
                <a:gd name="T13" fmla="*/ 19 h 243"/>
                <a:gd name="T14" fmla="*/ 187 w 418"/>
                <a:gd name="T15" fmla="*/ 127 h 243"/>
                <a:gd name="T16" fmla="*/ 200 w 418"/>
                <a:gd name="T17" fmla="*/ 133 h 243"/>
                <a:gd name="T18" fmla="*/ 200 w 418"/>
                <a:gd name="T19" fmla="*/ 98 h 243"/>
                <a:gd name="T20" fmla="*/ 30 w 418"/>
                <a:gd name="T21"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8" h="243">
                  <a:moveTo>
                    <a:pt x="393" y="210"/>
                  </a:moveTo>
                  <a:lnTo>
                    <a:pt x="362" y="228"/>
                  </a:lnTo>
                  <a:lnTo>
                    <a:pt x="387" y="243"/>
                  </a:lnTo>
                  <a:lnTo>
                    <a:pt x="418" y="224"/>
                  </a:lnTo>
                  <a:lnTo>
                    <a:pt x="393" y="210"/>
                  </a:lnTo>
                  <a:close/>
                  <a:moveTo>
                    <a:pt x="30" y="0"/>
                  </a:moveTo>
                  <a:lnTo>
                    <a:pt x="0" y="19"/>
                  </a:lnTo>
                  <a:lnTo>
                    <a:pt x="187" y="127"/>
                  </a:lnTo>
                  <a:lnTo>
                    <a:pt x="200" y="133"/>
                  </a:lnTo>
                  <a:lnTo>
                    <a:pt x="200" y="98"/>
                  </a:lnTo>
                  <a:lnTo>
                    <a:pt x="30" y="0"/>
                  </a:lnTo>
                  <a:close/>
                </a:path>
              </a:pathLst>
            </a:custGeom>
            <a:solidFill>
              <a:srgbClr val="BCDD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53" name="íṣľíḋé"/>
            <p:cNvSpPr/>
            <p:nvPr/>
          </p:nvSpPr>
          <p:spPr bwMode="auto">
            <a:xfrm>
              <a:off x="4068977" y="3632735"/>
              <a:ext cx="575413" cy="334511"/>
            </a:xfrm>
            <a:custGeom>
              <a:avLst/>
              <a:gdLst>
                <a:gd name="T0" fmla="*/ 393 w 418"/>
                <a:gd name="T1" fmla="*/ 210 h 243"/>
                <a:gd name="T2" fmla="*/ 362 w 418"/>
                <a:gd name="T3" fmla="*/ 228 h 243"/>
                <a:gd name="T4" fmla="*/ 387 w 418"/>
                <a:gd name="T5" fmla="*/ 243 h 243"/>
                <a:gd name="T6" fmla="*/ 418 w 418"/>
                <a:gd name="T7" fmla="*/ 224 h 243"/>
                <a:gd name="T8" fmla="*/ 393 w 418"/>
                <a:gd name="T9" fmla="*/ 210 h 243"/>
                <a:gd name="T10" fmla="*/ 30 w 418"/>
                <a:gd name="T11" fmla="*/ 0 h 243"/>
                <a:gd name="T12" fmla="*/ 0 w 418"/>
                <a:gd name="T13" fmla="*/ 19 h 243"/>
                <a:gd name="T14" fmla="*/ 187 w 418"/>
                <a:gd name="T15" fmla="*/ 127 h 243"/>
                <a:gd name="T16" fmla="*/ 200 w 418"/>
                <a:gd name="T17" fmla="*/ 133 h 243"/>
                <a:gd name="T18" fmla="*/ 200 w 418"/>
                <a:gd name="T19" fmla="*/ 98 h 243"/>
                <a:gd name="T20" fmla="*/ 30 w 418"/>
                <a:gd name="T21"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8" h="243">
                  <a:moveTo>
                    <a:pt x="393" y="210"/>
                  </a:moveTo>
                  <a:lnTo>
                    <a:pt x="362" y="228"/>
                  </a:lnTo>
                  <a:lnTo>
                    <a:pt x="387" y="243"/>
                  </a:lnTo>
                  <a:lnTo>
                    <a:pt x="418" y="224"/>
                  </a:lnTo>
                  <a:lnTo>
                    <a:pt x="393" y="210"/>
                  </a:lnTo>
                  <a:moveTo>
                    <a:pt x="30" y="0"/>
                  </a:moveTo>
                  <a:lnTo>
                    <a:pt x="0" y="19"/>
                  </a:lnTo>
                  <a:lnTo>
                    <a:pt x="187" y="127"/>
                  </a:lnTo>
                  <a:lnTo>
                    <a:pt x="200" y="133"/>
                  </a:lnTo>
                  <a:lnTo>
                    <a:pt x="200" y="98"/>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54" name="iṩlîḓe"/>
            <p:cNvSpPr/>
            <p:nvPr/>
          </p:nvSpPr>
          <p:spPr bwMode="auto">
            <a:xfrm>
              <a:off x="4627871" y="3956233"/>
              <a:ext cx="39921" cy="68829"/>
            </a:xfrm>
            <a:custGeom>
              <a:avLst/>
              <a:gdLst>
                <a:gd name="T0" fmla="*/ 0 w 29"/>
                <a:gd name="T1" fmla="*/ 50 h 50"/>
                <a:gd name="T2" fmla="*/ 0 w 29"/>
                <a:gd name="T3" fmla="*/ 18 h 50"/>
                <a:gd name="T4" fmla="*/ 29 w 29"/>
                <a:gd name="T5" fmla="*/ 0 h 50"/>
                <a:gd name="T6" fmla="*/ 29 w 29"/>
                <a:gd name="T7" fmla="*/ 31 h 50"/>
                <a:gd name="T8" fmla="*/ 0 w 29"/>
                <a:gd name="T9" fmla="*/ 50 h 50"/>
              </a:gdLst>
              <a:ahLst/>
              <a:cxnLst>
                <a:cxn ang="0">
                  <a:pos x="T0" y="T1"/>
                </a:cxn>
                <a:cxn ang="0">
                  <a:pos x="T2" y="T3"/>
                </a:cxn>
                <a:cxn ang="0">
                  <a:pos x="T4" y="T5"/>
                </a:cxn>
                <a:cxn ang="0">
                  <a:pos x="T6" y="T7"/>
                </a:cxn>
                <a:cxn ang="0">
                  <a:pos x="T8" y="T9"/>
                </a:cxn>
              </a:cxnLst>
              <a:rect l="0" t="0" r="r" b="b"/>
              <a:pathLst>
                <a:path w="29" h="50">
                  <a:moveTo>
                    <a:pt x="0" y="50"/>
                  </a:moveTo>
                  <a:lnTo>
                    <a:pt x="0" y="18"/>
                  </a:lnTo>
                  <a:lnTo>
                    <a:pt x="29" y="0"/>
                  </a:lnTo>
                  <a:lnTo>
                    <a:pt x="29" y="31"/>
                  </a:lnTo>
                  <a:lnTo>
                    <a:pt x="0" y="50"/>
                  </a:ln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55" name="ïṡ1ïḋé"/>
            <p:cNvSpPr/>
            <p:nvPr/>
          </p:nvSpPr>
          <p:spPr bwMode="auto">
            <a:xfrm>
              <a:off x="3786777" y="3005011"/>
              <a:ext cx="1115035" cy="642866"/>
            </a:xfrm>
            <a:custGeom>
              <a:avLst/>
              <a:gdLst>
                <a:gd name="T0" fmla="*/ 810 w 810"/>
                <a:gd name="T1" fmla="*/ 232 h 467"/>
                <a:gd name="T2" fmla="*/ 405 w 810"/>
                <a:gd name="T3" fmla="*/ 0 h 467"/>
                <a:gd name="T4" fmla="*/ 0 w 810"/>
                <a:gd name="T5" fmla="*/ 232 h 467"/>
                <a:gd name="T6" fmla="*/ 405 w 810"/>
                <a:gd name="T7" fmla="*/ 467 h 467"/>
                <a:gd name="T8" fmla="*/ 810 w 810"/>
                <a:gd name="T9" fmla="*/ 232 h 467"/>
              </a:gdLst>
              <a:ahLst/>
              <a:cxnLst>
                <a:cxn ang="0">
                  <a:pos x="T0" y="T1"/>
                </a:cxn>
                <a:cxn ang="0">
                  <a:pos x="T2" y="T3"/>
                </a:cxn>
                <a:cxn ang="0">
                  <a:pos x="T4" y="T5"/>
                </a:cxn>
                <a:cxn ang="0">
                  <a:pos x="T6" y="T7"/>
                </a:cxn>
                <a:cxn ang="0">
                  <a:pos x="T8" y="T9"/>
                </a:cxn>
              </a:cxnLst>
              <a:rect l="0" t="0" r="r" b="b"/>
              <a:pathLst>
                <a:path w="810" h="467">
                  <a:moveTo>
                    <a:pt x="810" y="232"/>
                  </a:moveTo>
                  <a:lnTo>
                    <a:pt x="405" y="0"/>
                  </a:lnTo>
                  <a:lnTo>
                    <a:pt x="0" y="232"/>
                  </a:lnTo>
                  <a:lnTo>
                    <a:pt x="405" y="467"/>
                  </a:lnTo>
                  <a:lnTo>
                    <a:pt x="810" y="232"/>
                  </a:ln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56" name="îŝļîḓé"/>
            <p:cNvSpPr/>
            <p:nvPr/>
          </p:nvSpPr>
          <p:spPr bwMode="auto">
            <a:xfrm>
              <a:off x="3786777" y="3005011"/>
              <a:ext cx="1115035" cy="642866"/>
            </a:xfrm>
            <a:custGeom>
              <a:avLst/>
              <a:gdLst>
                <a:gd name="T0" fmla="*/ 810 w 810"/>
                <a:gd name="T1" fmla="*/ 232 h 467"/>
                <a:gd name="T2" fmla="*/ 405 w 810"/>
                <a:gd name="T3" fmla="*/ 0 h 467"/>
                <a:gd name="T4" fmla="*/ 0 w 810"/>
                <a:gd name="T5" fmla="*/ 232 h 467"/>
                <a:gd name="T6" fmla="*/ 405 w 810"/>
                <a:gd name="T7" fmla="*/ 467 h 467"/>
                <a:gd name="T8" fmla="*/ 810 w 810"/>
                <a:gd name="T9" fmla="*/ 232 h 467"/>
              </a:gdLst>
              <a:ahLst/>
              <a:cxnLst>
                <a:cxn ang="0">
                  <a:pos x="T0" y="T1"/>
                </a:cxn>
                <a:cxn ang="0">
                  <a:pos x="T2" y="T3"/>
                </a:cxn>
                <a:cxn ang="0">
                  <a:pos x="T4" y="T5"/>
                </a:cxn>
                <a:cxn ang="0">
                  <a:pos x="T6" y="T7"/>
                </a:cxn>
                <a:cxn ang="0">
                  <a:pos x="T8" y="T9"/>
                </a:cxn>
              </a:cxnLst>
              <a:rect l="0" t="0" r="r" b="b"/>
              <a:pathLst>
                <a:path w="810" h="467">
                  <a:moveTo>
                    <a:pt x="810" y="232"/>
                  </a:moveTo>
                  <a:lnTo>
                    <a:pt x="405" y="0"/>
                  </a:lnTo>
                  <a:lnTo>
                    <a:pt x="0" y="232"/>
                  </a:lnTo>
                  <a:lnTo>
                    <a:pt x="405" y="467"/>
                  </a:lnTo>
                  <a:lnTo>
                    <a:pt x="810" y="2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57" name="išľiḋè"/>
            <p:cNvSpPr/>
            <p:nvPr/>
          </p:nvSpPr>
          <p:spPr bwMode="auto">
            <a:xfrm>
              <a:off x="3832204" y="3018777"/>
              <a:ext cx="1069608" cy="616711"/>
            </a:xfrm>
            <a:custGeom>
              <a:avLst/>
              <a:gdLst>
                <a:gd name="T0" fmla="*/ 175 w 777"/>
                <a:gd name="T1" fmla="*/ 127 h 448"/>
                <a:gd name="T2" fmla="*/ 0 w 777"/>
                <a:gd name="T3" fmla="*/ 226 h 448"/>
                <a:gd name="T4" fmla="*/ 384 w 777"/>
                <a:gd name="T5" fmla="*/ 448 h 448"/>
                <a:gd name="T6" fmla="*/ 559 w 777"/>
                <a:gd name="T7" fmla="*/ 349 h 448"/>
                <a:gd name="T8" fmla="*/ 175 w 777"/>
                <a:gd name="T9" fmla="*/ 127 h 448"/>
                <a:gd name="T10" fmla="*/ 391 w 777"/>
                <a:gd name="T11" fmla="*/ 0 h 448"/>
                <a:gd name="T12" fmla="*/ 204 w 777"/>
                <a:gd name="T13" fmla="*/ 108 h 448"/>
                <a:gd name="T14" fmla="*/ 590 w 777"/>
                <a:gd name="T15" fmla="*/ 330 h 448"/>
                <a:gd name="T16" fmla="*/ 777 w 777"/>
                <a:gd name="T17" fmla="*/ 222 h 448"/>
                <a:gd name="T18" fmla="*/ 391 w 777"/>
                <a:gd name="T19"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448">
                  <a:moveTo>
                    <a:pt x="175" y="127"/>
                  </a:moveTo>
                  <a:lnTo>
                    <a:pt x="0" y="226"/>
                  </a:lnTo>
                  <a:lnTo>
                    <a:pt x="384" y="448"/>
                  </a:lnTo>
                  <a:lnTo>
                    <a:pt x="559" y="349"/>
                  </a:lnTo>
                  <a:lnTo>
                    <a:pt x="175" y="127"/>
                  </a:lnTo>
                  <a:close/>
                  <a:moveTo>
                    <a:pt x="391" y="0"/>
                  </a:moveTo>
                  <a:lnTo>
                    <a:pt x="204" y="108"/>
                  </a:lnTo>
                  <a:lnTo>
                    <a:pt x="590" y="330"/>
                  </a:lnTo>
                  <a:lnTo>
                    <a:pt x="777" y="222"/>
                  </a:lnTo>
                  <a:lnTo>
                    <a:pt x="391" y="0"/>
                  </a:lnTo>
                  <a:close/>
                </a:path>
              </a:pathLst>
            </a:custGeom>
            <a:solidFill>
              <a:srgbClr val="A0CF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58" name="ïSľïḋe"/>
            <p:cNvSpPr/>
            <p:nvPr/>
          </p:nvSpPr>
          <p:spPr bwMode="auto">
            <a:xfrm>
              <a:off x="3832204" y="3018777"/>
              <a:ext cx="1069608" cy="616711"/>
            </a:xfrm>
            <a:custGeom>
              <a:avLst/>
              <a:gdLst>
                <a:gd name="T0" fmla="*/ 175 w 777"/>
                <a:gd name="T1" fmla="*/ 127 h 448"/>
                <a:gd name="T2" fmla="*/ 0 w 777"/>
                <a:gd name="T3" fmla="*/ 226 h 448"/>
                <a:gd name="T4" fmla="*/ 384 w 777"/>
                <a:gd name="T5" fmla="*/ 448 h 448"/>
                <a:gd name="T6" fmla="*/ 559 w 777"/>
                <a:gd name="T7" fmla="*/ 349 h 448"/>
                <a:gd name="T8" fmla="*/ 175 w 777"/>
                <a:gd name="T9" fmla="*/ 127 h 448"/>
                <a:gd name="T10" fmla="*/ 391 w 777"/>
                <a:gd name="T11" fmla="*/ 0 h 448"/>
                <a:gd name="T12" fmla="*/ 204 w 777"/>
                <a:gd name="T13" fmla="*/ 108 h 448"/>
                <a:gd name="T14" fmla="*/ 590 w 777"/>
                <a:gd name="T15" fmla="*/ 330 h 448"/>
                <a:gd name="T16" fmla="*/ 777 w 777"/>
                <a:gd name="T17" fmla="*/ 222 h 448"/>
                <a:gd name="T18" fmla="*/ 391 w 777"/>
                <a:gd name="T19"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448">
                  <a:moveTo>
                    <a:pt x="175" y="127"/>
                  </a:moveTo>
                  <a:lnTo>
                    <a:pt x="0" y="226"/>
                  </a:lnTo>
                  <a:lnTo>
                    <a:pt x="384" y="448"/>
                  </a:lnTo>
                  <a:lnTo>
                    <a:pt x="559" y="349"/>
                  </a:lnTo>
                  <a:lnTo>
                    <a:pt x="175" y="127"/>
                  </a:lnTo>
                  <a:moveTo>
                    <a:pt x="391" y="0"/>
                  </a:moveTo>
                  <a:lnTo>
                    <a:pt x="204" y="108"/>
                  </a:lnTo>
                  <a:lnTo>
                    <a:pt x="590" y="330"/>
                  </a:lnTo>
                  <a:lnTo>
                    <a:pt x="777" y="222"/>
                  </a:lnTo>
                  <a:lnTo>
                    <a:pt x="39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59" name="ïSliḓê"/>
            <p:cNvSpPr/>
            <p:nvPr/>
          </p:nvSpPr>
          <p:spPr bwMode="auto">
            <a:xfrm>
              <a:off x="4344294" y="3324379"/>
              <a:ext cx="557518" cy="751616"/>
            </a:xfrm>
            <a:custGeom>
              <a:avLst/>
              <a:gdLst>
                <a:gd name="T0" fmla="*/ 0 w 405"/>
                <a:gd name="T1" fmla="*/ 546 h 546"/>
                <a:gd name="T2" fmla="*/ 405 w 405"/>
                <a:gd name="T3" fmla="*/ 311 h 546"/>
                <a:gd name="T4" fmla="*/ 405 w 405"/>
                <a:gd name="T5" fmla="*/ 0 h 546"/>
                <a:gd name="T6" fmla="*/ 0 w 405"/>
                <a:gd name="T7" fmla="*/ 235 h 546"/>
                <a:gd name="T8" fmla="*/ 0 w 405"/>
                <a:gd name="T9" fmla="*/ 546 h 546"/>
              </a:gdLst>
              <a:ahLst/>
              <a:cxnLst>
                <a:cxn ang="0">
                  <a:pos x="T0" y="T1"/>
                </a:cxn>
                <a:cxn ang="0">
                  <a:pos x="T2" y="T3"/>
                </a:cxn>
                <a:cxn ang="0">
                  <a:pos x="T4" y="T5"/>
                </a:cxn>
                <a:cxn ang="0">
                  <a:pos x="T6" y="T7"/>
                </a:cxn>
                <a:cxn ang="0">
                  <a:pos x="T8" y="T9"/>
                </a:cxn>
              </a:cxnLst>
              <a:rect l="0" t="0" r="r" b="b"/>
              <a:pathLst>
                <a:path w="405" h="546">
                  <a:moveTo>
                    <a:pt x="0" y="546"/>
                  </a:moveTo>
                  <a:lnTo>
                    <a:pt x="405" y="311"/>
                  </a:lnTo>
                  <a:lnTo>
                    <a:pt x="405" y="0"/>
                  </a:lnTo>
                  <a:lnTo>
                    <a:pt x="0" y="235"/>
                  </a:lnTo>
                  <a:lnTo>
                    <a:pt x="0" y="546"/>
                  </a:lnTo>
                  <a:close/>
                </a:path>
              </a:pathLst>
            </a:custGeom>
            <a:solidFill>
              <a:srgbClr val="C1E4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60" name="îs1íḍê"/>
            <p:cNvSpPr/>
            <p:nvPr/>
          </p:nvSpPr>
          <p:spPr bwMode="auto">
            <a:xfrm>
              <a:off x="4344294" y="3324379"/>
              <a:ext cx="557518" cy="751616"/>
            </a:xfrm>
            <a:custGeom>
              <a:avLst/>
              <a:gdLst>
                <a:gd name="T0" fmla="*/ 0 w 405"/>
                <a:gd name="T1" fmla="*/ 546 h 546"/>
                <a:gd name="T2" fmla="*/ 405 w 405"/>
                <a:gd name="T3" fmla="*/ 311 h 546"/>
                <a:gd name="T4" fmla="*/ 405 w 405"/>
                <a:gd name="T5" fmla="*/ 0 h 546"/>
                <a:gd name="T6" fmla="*/ 0 w 405"/>
                <a:gd name="T7" fmla="*/ 235 h 546"/>
                <a:gd name="T8" fmla="*/ 0 w 405"/>
                <a:gd name="T9" fmla="*/ 546 h 546"/>
              </a:gdLst>
              <a:ahLst/>
              <a:cxnLst>
                <a:cxn ang="0">
                  <a:pos x="T0" y="T1"/>
                </a:cxn>
                <a:cxn ang="0">
                  <a:pos x="T2" y="T3"/>
                </a:cxn>
                <a:cxn ang="0">
                  <a:pos x="T4" y="T5"/>
                </a:cxn>
                <a:cxn ang="0">
                  <a:pos x="T6" y="T7"/>
                </a:cxn>
                <a:cxn ang="0">
                  <a:pos x="T8" y="T9"/>
                </a:cxn>
              </a:cxnLst>
              <a:rect l="0" t="0" r="r" b="b"/>
              <a:pathLst>
                <a:path w="405" h="546">
                  <a:moveTo>
                    <a:pt x="0" y="546"/>
                  </a:moveTo>
                  <a:lnTo>
                    <a:pt x="405" y="311"/>
                  </a:lnTo>
                  <a:lnTo>
                    <a:pt x="405" y="0"/>
                  </a:lnTo>
                  <a:lnTo>
                    <a:pt x="0" y="235"/>
                  </a:lnTo>
                  <a:lnTo>
                    <a:pt x="0" y="5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61" name="ïṡ1íḍé"/>
            <p:cNvSpPr/>
            <p:nvPr/>
          </p:nvSpPr>
          <p:spPr bwMode="auto">
            <a:xfrm>
              <a:off x="4418630" y="3901170"/>
              <a:ext cx="19272" cy="74336"/>
            </a:xfrm>
            <a:custGeom>
              <a:avLst/>
              <a:gdLst>
                <a:gd name="T0" fmla="*/ 3 w 7"/>
                <a:gd name="T1" fmla="*/ 26 h 26"/>
                <a:gd name="T2" fmla="*/ 2 w 7"/>
                <a:gd name="T3" fmla="*/ 26 h 26"/>
                <a:gd name="T4" fmla="*/ 0 w 7"/>
                <a:gd name="T5" fmla="*/ 23 h 26"/>
                <a:gd name="T6" fmla="*/ 0 w 7"/>
                <a:gd name="T7" fmla="*/ 21 h 26"/>
                <a:gd name="T8" fmla="*/ 1 w 7"/>
                <a:gd name="T9" fmla="*/ 20 h 26"/>
                <a:gd name="T10" fmla="*/ 2 w 7"/>
                <a:gd name="T11" fmla="*/ 21 h 26"/>
                <a:gd name="T12" fmla="*/ 2 w 7"/>
                <a:gd name="T13" fmla="*/ 23 h 26"/>
                <a:gd name="T14" fmla="*/ 3 w 7"/>
                <a:gd name="T15" fmla="*/ 24 h 26"/>
                <a:gd name="T16" fmla="*/ 3 w 7"/>
                <a:gd name="T17" fmla="*/ 24 h 26"/>
                <a:gd name="T18" fmla="*/ 5 w 7"/>
                <a:gd name="T19" fmla="*/ 19 h 26"/>
                <a:gd name="T20" fmla="*/ 5 w 7"/>
                <a:gd name="T21" fmla="*/ 1 h 26"/>
                <a:gd name="T22" fmla="*/ 6 w 7"/>
                <a:gd name="T23" fmla="*/ 0 h 26"/>
                <a:gd name="T24" fmla="*/ 7 w 7"/>
                <a:gd name="T25" fmla="*/ 1 h 26"/>
                <a:gd name="T26" fmla="*/ 7 w 7"/>
                <a:gd name="T27" fmla="*/ 19 h 26"/>
                <a:gd name="T28" fmla="*/ 4 w 7"/>
                <a:gd name="T29" fmla="*/ 26 h 26"/>
                <a:gd name="T30" fmla="*/ 3 w 7"/>
                <a:gd name="T3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26">
                  <a:moveTo>
                    <a:pt x="3" y="26"/>
                  </a:moveTo>
                  <a:cubicBezTo>
                    <a:pt x="2" y="26"/>
                    <a:pt x="2" y="26"/>
                    <a:pt x="2" y="26"/>
                  </a:cubicBezTo>
                  <a:cubicBezTo>
                    <a:pt x="1" y="25"/>
                    <a:pt x="0" y="24"/>
                    <a:pt x="0" y="23"/>
                  </a:cubicBezTo>
                  <a:cubicBezTo>
                    <a:pt x="0" y="21"/>
                    <a:pt x="0" y="21"/>
                    <a:pt x="0" y="21"/>
                  </a:cubicBezTo>
                  <a:cubicBezTo>
                    <a:pt x="0" y="20"/>
                    <a:pt x="1" y="20"/>
                    <a:pt x="1" y="20"/>
                  </a:cubicBezTo>
                  <a:cubicBezTo>
                    <a:pt x="2" y="20"/>
                    <a:pt x="2" y="20"/>
                    <a:pt x="2" y="21"/>
                  </a:cubicBezTo>
                  <a:cubicBezTo>
                    <a:pt x="2" y="23"/>
                    <a:pt x="2" y="23"/>
                    <a:pt x="2" y="23"/>
                  </a:cubicBezTo>
                  <a:cubicBezTo>
                    <a:pt x="2" y="24"/>
                    <a:pt x="3" y="24"/>
                    <a:pt x="3" y="24"/>
                  </a:cubicBezTo>
                  <a:cubicBezTo>
                    <a:pt x="3" y="24"/>
                    <a:pt x="3" y="24"/>
                    <a:pt x="3" y="24"/>
                  </a:cubicBezTo>
                  <a:cubicBezTo>
                    <a:pt x="4" y="23"/>
                    <a:pt x="5" y="21"/>
                    <a:pt x="5" y="19"/>
                  </a:cubicBezTo>
                  <a:cubicBezTo>
                    <a:pt x="5" y="1"/>
                    <a:pt x="5" y="1"/>
                    <a:pt x="5" y="1"/>
                  </a:cubicBezTo>
                  <a:cubicBezTo>
                    <a:pt x="5" y="1"/>
                    <a:pt x="6" y="0"/>
                    <a:pt x="6" y="0"/>
                  </a:cubicBezTo>
                  <a:cubicBezTo>
                    <a:pt x="7" y="0"/>
                    <a:pt x="7" y="1"/>
                    <a:pt x="7" y="1"/>
                  </a:cubicBezTo>
                  <a:cubicBezTo>
                    <a:pt x="7" y="19"/>
                    <a:pt x="7" y="19"/>
                    <a:pt x="7" y="19"/>
                  </a:cubicBezTo>
                  <a:cubicBezTo>
                    <a:pt x="7" y="22"/>
                    <a:pt x="6" y="25"/>
                    <a:pt x="4" y="26"/>
                  </a:cubicBezTo>
                  <a:cubicBezTo>
                    <a:pt x="4" y="26"/>
                    <a:pt x="3" y="26"/>
                    <a:pt x="3" y="26"/>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62" name="îṧḻîḋè"/>
            <p:cNvSpPr/>
            <p:nvPr/>
          </p:nvSpPr>
          <p:spPr bwMode="auto">
            <a:xfrm>
              <a:off x="4395228" y="3855742"/>
              <a:ext cx="77089" cy="74336"/>
            </a:xfrm>
            <a:custGeom>
              <a:avLst/>
              <a:gdLst>
                <a:gd name="T0" fmla="*/ 0 w 27"/>
                <a:gd name="T1" fmla="*/ 26 h 26"/>
                <a:gd name="T2" fmla="*/ 0 w 27"/>
                <a:gd name="T3" fmla="*/ 25 h 26"/>
                <a:gd name="T4" fmla="*/ 13 w 27"/>
                <a:gd name="T5" fmla="*/ 3 h 26"/>
                <a:gd name="T6" fmla="*/ 23 w 27"/>
                <a:gd name="T7" fmla="*/ 2 h 26"/>
                <a:gd name="T8" fmla="*/ 27 w 27"/>
                <a:gd name="T9" fmla="*/ 11 h 26"/>
                <a:gd name="T10" fmla="*/ 27 w 27"/>
                <a:gd name="T11" fmla="*/ 11 h 26"/>
                <a:gd name="T12" fmla="*/ 0 w 27"/>
                <a:gd name="T13" fmla="*/ 26 h 26"/>
                <a:gd name="T14" fmla="*/ 19 w 27"/>
                <a:gd name="T15" fmla="*/ 3 h 26"/>
                <a:gd name="T16" fmla="*/ 14 w 27"/>
                <a:gd name="T17" fmla="*/ 4 h 26"/>
                <a:gd name="T18" fmla="*/ 2 w 27"/>
                <a:gd name="T19" fmla="*/ 23 h 26"/>
                <a:gd name="T20" fmla="*/ 25 w 27"/>
                <a:gd name="T21" fmla="*/ 10 h 26"/>
                <a:gd name="T22" fmla="*/ 22 w 27"/>
                <a:gd name="T23" fmla="*/ 3 h 26"/>
                <a:gd name="T24" fmla="*/ 19 w 27"/>
                <a:gd name="T25"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0" y="26"/>
                  </a:moveTo>
                  <a:cubicBezTo>
                    <a:pt x="0" y="25"/>
                    <a:pt x="0" y="25"/>
                    <a:pt x="0" y="25"/>
                  </a:cubicBezTo>
                  <a:cubicBezTo>
                    <a:pt x="0" y="17"/>
                    <a:pt x="6" y="7"/>
                    <a:pt x="13" y="3"/>
                  </a:cubicBezTo>
                  <a:cubicBezTo>
                    <a:pt x="17" y="0"/>
                    <a:pt x="20" y="0"/>
                    <a:pt x="23" y="2"/>
                  </a:cubicBezTo>
                  <a:cubicBezTo>
                    <a:pt x="25" y="3"/>
                    <a:pt x="27" y="6"/>
                    <a:pt x="27" y="11"/>
                  </a:cubicBezTo>
                  <a:cubicBezTo>
                    <a:pt x="27" y="11"/>
                    <a:pt x="27" y="11"/>
                    <a:pt x="27" y="11"/>
                  </a:cubicBezTo>
                  <a:lnTo>
                    <a:pt x="0" y="26"/>
                  </a:lnTo>
                  <a:close/>
                  <a:moveTo>
                    <a:pt x="19" y="3"/>
                  </a:moveTo>
                  <a:cubicBezTo>
                    <a:pt x="17" y="3"/>
                    <a:pt x="16" y="3"/>
                    <a:pt x="14" y="4"/>
                  </a:cubicBezTo>
                  <a:cubicBezTo>
                    <a:pt x="8" y="8"/>
                    <a:pt x="3" y="16"/>
                    <a:pt x="2" y="23"/>
                  </a:cubicBezTo>
                  <a:cubicBezTo>
                    <a:pt x="25" y="10"/>
                    <a:pt x="25" y="10"/>
                    <a:pt x="25" y="10"/>
                  </a:cubicBezTo>
                  <a:cubicBezTo>
                    <a:pt x="25" y="7"/>
                    <a:pt x="24" y="5"/>
                    <a:pt x="22" y="3"/>
                  </a:cubicBezTo>
                  <a:cubicBezTo>
                    <a:pt x="21" y="3"/>
                    <a:pt x="20" y="3"/>
                    <a:pt x="19" y="3"/>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63" name="í$lïḑê"/>
            <p:cNvSpPr/>
            <p:nvPr/>
          </p:nvSpPr>
          <p:spPr bwMode="auto">
            <a:xfrm>
              <a:off x="4527380" y="3829587"/>
              <a:ext cx="5506" cy="86725"/>
            </a:xfrm>
            <a:custGeom>
              <a:avLst/>
              <a:gdLst>
                <a:gd name="T0" fmla="*/ 1 w 2"/>
                <a:gd name="T1" fmla="*/ 30 h 30"/>
                <a:gd name="T2" fmla="*/ 0 w 2"/>
                <a:gd name="T3" fmla="*/ 29 h 30"/>
                <a:gd name="T4" fmla="*/ 0 w 2"/>
                <a:gd name="T5" fmla="*/ 1 h 30"/>
                <a:gd name="T6" fmla="*/ 1 w 2"/>
                <a:gd name="T7" fmla="*/ 0 h 30"/>
                <a:gd name="T8" fmla="*/ 2 w 2"/>
                <a:gd name="T9" fmla="*/ 1 h 30"/>
                <a:gd name="T10" fmla="*/ 2 w 2"/>
                <a:gd name="T11" fmla="*/ 29 h 30"/>
                <a:gd name="T12" fmla="*/ 1 w 2"/>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 h="30">
                  <a:moveTo>
                    <a:pt x="1" y="30"/>
                  </a:moveTo>
                  <a:cubicBezTo>
                    <a:pt x="0" y="30"/>
                    <a:pt x="0" y="30"/>
                    <a:pt x="0" y="29"/>
                  </a:cubicBezTo>
                  <a:cubicBezTo>
                    <a:pt x="0" y="1"/>
                    <a:pt x="0" y="1"/>
                    <a:pt x="0" y="1"/>
                  </a:cubicBezTo>
                  <a:cubicBezTo>
                    <a:pt x="0" y="0"/>
                    <a:pt x="0" y="0"/>
                    <a:pt x="1" y="0"/>
                  </a:cubicBezTo>
                  <a:cubicBezTo>
                    <a:pt x="1" y="0"/>
                    <a:pt x="2" y="0"/>
                    <a:pt x="2" y="1"/>
                  </a:cubicBezTo>
                  <a:cubicBezTo>
                    <a:pt x="2" y="29"/>
                    <a:pt x="2" y="29"/>
                    <a:pt x="2" y="29"/>
                  </a:cubicBezTo>
                  <a:cubicBezTo>
                    <a:pt x="2" y="30"/>
                    <a:pt x="1" y="30"/>
                    <a:pt x="1" y="30"/>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64" name="ïsliḋe"/>
            <p:cNvSpPr/>
            <p:nvPr/>
          </p:nvSpPr>
          <p:spPr bwMode="auto">
            <a:xfrm>
              <a:off x="4519121" y="3826834"/>
              <a:ext cx="22025" cy="28909"/>
            </a:xfrm>
            <a:custGeom>
              <a:avLst/>
              <a:gdLst>
                <a:gd name="T0" fmla="*/ 1 w 8"/>
                <a:gd name="T1" fmla="*/ 10 h 10"/>
                <a:gd name="T2" fmla="*/ 0 w 8"/>
                <a:gd name="T3" fmla="*/ 9 h 10"/>
                <a:gd name="T4" fmla="*/ 0 w 8"/>
                <a:gd name="T5" fmla="*/ 8 h 10"/>
                <a:gd name="T6" fmla="*/ 3 w 8"/>
                <a:gd name="T7" fmla="*/ 0 h 10"/>
                <a:gd name="T8" fmla="*/ 7 w 8"/>
                <a:gd name="T9" fmla="*/ 5 h 10"/>
                <a:gd name="T10" fmla="*/ 7 w 8"/>
                <a:gd name="T11" fmla="*/ 6 h 10"/>
                <a:gd name="T12" fmla="*/ 6 w 8"/>
                <a:gd name="T13" fmla="*/ 6 h 10"/>
                <a:gd name="T14" fmla="*/ 4 w 8"/>
                <a:gd name="T15" fmla="*/ 4 h 10"/>
                <a:gd name="T16" fmla="*/ 2 w 8"/>
                <a:gd name="T17" fmla="*/ 9 h 10"/>
                <a:gd name="T18" fmla="*/ 1 w 8"/>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0">
                  <a:moveTo>
                    <a:pt x="1" y="10"/>
                  </a:moveTo>
                  <a:cubicBezTo>
                    <a:pt x="0" y="9"/>
                    <a:pt x="0" y="9"/>
                    <a:pt x="0" y="9"/>
                  </a:cubicBezTo>
                  <a:cubicBezTo>
                    <a:pt x="0" y="9"/>
                    <a:pt x="0" y="9"/>
                    <a:pt x="0" y="8"/>
                  </a:cubicBezTo>
                  <a:cubicBezTo>
                    <a:pt x="3" y="0"/>
                    <a:pt x="3" y="0"/>
                    <a:pt x="3" y="0"/>
                  </a:cubicBezTo>
                  <a:cubicBezTo>
                    <a:pt x="7" y="5"/>
                    <a:pt x="7" y="5"/>
                    <a:pt x="7" y="5"/>
                  </a:cubicBezTo>
                  <a:cubicBezTo>
                    <a:pt x="8" y="5"/>
                    <a:pt x="8" y="6"/>
                    <a:pt x="7" y="6"/>
                  </a:cubicBezTo>
                  <a:cubicBezTo>
                    <a:pt x="7" y="6"/>
                    <a:pt x="6" y="6"/>
                    <a:pt x="6" y="6"/>
                  </a:cubicBezTo>
                  <a:cubicBezTo>
                    <a:pt x="4" y="4"/>
                    <a:pt x="4" y="4"/>
                    <a:pt x="4" y="4"/>
                  </a:cubicBezTo>
                  <a:cubicBezTo>
                    <a:pt x="2" y="9"/>
                    <a:pt x="2" y="9"/>
                    <a:pt x="2" y="9"/>
                  </a:cubicBezTo>
                  <a:cubicBezTo>
                    <a:pt x="1" y="9"/>
                    <a:pt x="1" y="10"/>
                    <a:pt x="1" y="10"/>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65" name="íṥḻîďé"/>
            <p:cNvSpPr/>
            <p:nvPr/>
          </p:nvSpPr>
          <p:spPr bwMode="auto">
            <a:xfrm>
              <a:off x="4553535" y="3815821"/>
              <a:ext cx="5506" cy="85348"/>
            </a:xfrm>
            <a:custGeom>
              <a:avLst/>
              <a:gdLst>
                <a:gd name="T0" fmla="*/ 1 w 2"/>
                <a:gd name="T1" fmla="*/ 30 h 30"/>
                <a:gd name="T2" fmla="*/ 0 w 2"/>
                <a:gd name="T3" fmla="*/ 29 h 30"/>
                <a:gd name="T4" fmla="*/ 0 w 2"/>
                <a:gd name="T5" fmla="*/ 1 h 30"/>
                <a:gd name="T6" fmla="*/ 1 w 2"/>
                <a:gd name="T7" fmla="*/ 0 h 30"/>
                <a:gd name="T8" fmla="*/ 2 w 2"/>
                <a:gd name="T9" fmla="*/ 1 h 30"/>
                <a:gd name="T10" fmla="*/ 2 w 2"/>
                <a:gd name="T11" fmla="*/ 29 h 30"/>
                <a:gd name="T12" fmla="*/ 1 w 2"/>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 h="30">
                  <a:moveTo>
                    <a:pt x="1" y="30"/>
                  </a:moveTo>
                  <a:cubicBezTo>
                    <a:pt x="0" y="30"/>
                    <a:pt x="0" y="30"/>
                    <a:pt x="0" y="29"/>
                  </a:cubicBezTo>
                  <a:cubicBezTo>
                    <a:pt x="0" y="1"/>
                    <a:pt x="0" y="1"/>
                    <a:pt x="0" y="1"/>
                  </a:cubicBezTo>
                  <a:cubicBezTo>
                    <a:pt x="0" y="0"/>
                    <a:pt x="0" y="0"/>
                    <a:pt x="1" y="0"/>
                  </a:cubicBezTo>
                  <a:cubicBezTo>
                    <a:pt x="1" y="0"/>
                    <a:pt x="2" y="0"/>
                    <a:pt x="2" y="1"/>
                  </a:cubicBezTo>
                  <a:cubicBezTo>
                    <a:pt x="2" y="29"/>
                    <a:pt x="2" y="29"/>
                    <a:pt x="2" y="29"/>
                  </a:cubicBezTo>
                  <a:cubicBezTo>
                    <a:pt x="2" y="30"/>
                    <a:pt x="1" y="30"/>
                    <a:pt x="1" y="30"/>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66" name="îṧľîḋê"/>
            <p:cNvSpPr/>
            <p:nvPr/>
          </p:nvSpPr>
          <p:spPr bwMode="auto">
            <a:xfrm>
              <a:off x="4543899" y="3813068"/>
              <a:ext cx="23402" cy="26156"/>
            </a:xfrm>
            <a:custGeom>
              <a:avLst/>
              <a:gdLst>
                <a:gd name="T0" fmla="*/ 1 w 8"/>
                <a:gd name="T1" fmla="*/ 9 h 9"/>
                <a:gd name="T2" fmla="*/ 1 w 8"/>
                <a:gd name="T3" fmla="*/ 9 h 9"/>
                <a:gd name="T4" fmla="*/ 0 w 8"/>
                <a:gd name="T5" fmla="*/ 8 h 9"/>
                <a:gd name="T6" fmla="*/ 4 w 8"/>
                <a:gd name="T7" fmla="*/ 0 h 9"/>
                <a:gd name="T8" fmla="*/ 8 w 8"/>
                <a:gd name="T9" fmla="*/ 4 h 9"/>
                <a:gd name="T10" fmla="*/ 7 w 8"/>
                <a:gd name="T11" fmla="*/ 6 h 9"/>
                <a:gd name="T12" fmla="*/ 6 w 8"/>
                <a:gd name="T13" fmla="*/ 6 h 9"/>
                <a:gd name="T14" fmla="*/ 4 w 8"/>
                <a:gd name="T15" fmla="*/ 3 h 9"/>
                <a:gd name="T16" fmla="*/ 2 w 8"/>
                <a:gd name="T17" fmla="*/ 9 h 9"/>
                <a:gd name="T18" fmla="*/ 1 w 8"/>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9">
                  <a:moveTo>
                    <a:pt x="1" y="9"/>
                  </a:moveTo>
                  <a:cubicBezTo>
                    <a:pt x="1" y="9"/>
                    <a:pt x="1" y="9"/>
                    <a:pt x="1" y="9"/>
                  </a:cubicBezTo>
                  <a:cubicBezTo>
                    <a:pt x="0" y="9"/>
                    <a:pt x="0" y="8"/>
                    <a:pt x="0" y="8"/>
                  </a:cubicBezTo>
                  <a:cubicBezTo>
                    <a:pt x="4" y="0"/>
                    <a:pt x="4" y="0"/>
                    <a:pt x="4" y="0"/>
                  </a:cubicBezTo>
                  <a:cubicBezTo>
                    <a:pt x="8" y="4"/>
                    <a:pt x="8" y="4"/>
                    <a:pt x="8" y="4"/>
                  </a:cubicBezTo>
                  <a:cubicBezTo>
                    <a:pt x="8" y="5"/>
                    <a:pt x="8" y="5"/>
                    <a:pt x="7" y="6"/>
                  </a:cubicBezTo>
                  <a:cubicBezTo>
                    <a:pt x="7" y="6"/>
                    <a:pt x="6" y="6"/>
                    <a:pt x="6" y="6"/>
                  </a:cubicBezTo>
                  <a:cubicBezTo>
                    <a:pt x="4" y="3"/>
                    <a:pt x="4" y="3"/>
                    <a:pt x="4" y="3"/>
                  </a:cubicBezTo>
                  <a:cubicBezTo>
                    <a:pt x="2" y="9"/>
                    <a:pt x="2" y="9"/>
                    <a:pt x="2" y="9"/>
                  </a:cubicBezTo>
                  <a:cubicBezTo>
                    <a:pt x="2" y="9"/>
                    <a:pt x="1" y="9"/>
                    <a:pt x="1" y="9"/>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67" name="íṩļïḋè"/>
            <p:cNvSpPr/>
            <p:nvPr/>
          </p:nvSpPr>
          <p:spPr bwMode="auto">
            <a:xfrm>
              <a:off x="3786777" y="3324379"/>
              <a:ext cx="557518" cy="751616"/>
            </a:xfrm>
            <a:custGeom>
              <a:avLst/>
              <a:gdLst>
                <a:gd name="T0" fmla="*/ 405 w 405"/>
                <a:gd name="T1" fmla="*/ 546 h 546"/>
                <a:gd name="T2" fmla="*/ 0 w 405"/>
                <a:gd name="T3" fmla="*/ 311 h 546"/>
                <a:gd name="T4" fmla="*/ 0 w 405"/>
                <a:gd name="T5" fmla="*/ 0 h 546"/>
                <a:gd name="T6" fmla="*/ 405 w 405"/>
                <a:gd name="T7" fmla="*/ 235 h 546"/>
                <a:gd name="T8" fmla="*/ 405 w 405"/>
                <a:gd name="T9" fmla="*/ 546 h 546"/>
              </a:gdLst>
              <a:ahLst/>
              <a:cxnLst>
                <a:cxn ang="0">
                  <a:pos x="T0" y="T1"/>
                </a:cxn>
                <a:cxn ang="0">
                  <a:pos x="T2" y="T3"/>
                </a:cxn>
                <a:cxn ang="0">
                  <a:pos x="T4" y="T5"/>
                </a:cxn>
                <a:cxn ang="0">
                  <a:pos x="T6" y="T7"/>
                </a:cxn>
                <a:cxn ang="0">
                  <a:pos x="T8" y="T9"/>
                </a:cxn>
              </a:cxnLst>
              <a:rect l="0" t="0" r="r" b="b"/>
              <a:pathLst>
                <a:path w="405" h="546">
                  <a:moveTo>
                    <a:pt x="405" y="546"/>
                  </a:moveTo>
                  <a:lnTo>
                    <a:pt x="0" y="311"/>
                  </a:lnTo>
                  <a:lnTo>
                    <a:pt x="0" y="0"/>
                  </a:lnTo>
                  <a:lnTo>
                    <a:pt x="405" y="235"/>
                  </a:lnTo>
                  <a:lnTo>
                    <a:pt x="405" y="546"/>
                  </a:ln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68" name="iSḷïḑé"/>
            <p:cNvSpPr/>
            <p:nvPr/>
          </p:nvSpPr>
          <p:spPr bwMode="auto">
            <a:xfrm>
              <a:off x="4044198" y="3473051"/>
              <a:ext cx="42675" cy="454274"/>
            </a:xfrm>
            <a:custGeom>
              <a:avLst/>
              <a:gdLst>
                <a:gd name="T0" fmla="*/ 0 w 31"/>
                <a:gd name="T1" fmla="*/ 311 h 330"/>
                <a:gd name="T2" fmla="*/ 31 w 31"/>
                <a:gd name="T3" fmla="*/ 330 h 330"/>
                <a:gd name="T4" fmla="*/ 31 w 31"/>
                <a:gd name="T5" fmla="*/ 19 h 330"/>
                <a:gd name="T6" fmla="*/ 0 w 31"/>
                <a:gd name="T7" fmla="*/ 0 h 330"/>
                <a:gd name="T8" fmla="*/ 0 w 31"/>
                <a:gd name="T9" fmla="*/ 311 h 330"/>
              </a:gdLst>
              <a:ahLst/>
              <a:cxnLst>
                <a:cxn ang="0">
                  <a:pos x="T0" y="T1"/>
                </a:cxn>
                <a:cxn ang="0">
                  <a:pos x="T2" y="T3"/>
                </a:cxn>
                <a:cxn ang="0">
                  <a:pos x="T4" y="T5"/>
                </a:cxn>
                <a:cxn ang="0">
                  <a:pos x="T6" y="T7"/>
                </a:cxn>
                <a:cxn ang="0">
                  <a:pos x="T8" y="T9"/>
                </a:cxn>
              </a:cxnLst>
              <a:rect l="0" t="0" r="r" b="b"/>
              <a:pathLst>
                <a:path w="31" h="330">
                  <a:moveTo>
                    <a:pt x="0" y="311"/>
                  </a:moveTo>
                  <a:lnTo>
                    <a:pt x="31" y="330"/>
                  </a:lnTo>
                  <a:lnTo>
                    <a:pt x="31" y="19"/>
                  </a:lnTo>
                  <a:lnTo>
                    <a:pt x="0" y="0"/>
                  </a:lnTo>
                  <a:lnTo>
                    <a:pt x="0" y="311"/>
                  </a:lnTo>
                  <a:close/>
                </a:path>
              </a:pathLst>
            </a:custGeom>
            <a:solidFill>
              <a:srgbClr val="C1E4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69" name="îṧļíḍè"/>
            <p:cNvSpPr/>
            <p:nvPr/>
          </p:nvSpPr>
          <p:spPr bwMode="auto">
            <a:xfrm>
              <a:off x="4553535" y="3533621"/>
              <a:ext cx="139036" cy="119763"/>
            </a:xfrm>
            <a:custGeom>
              <a:avLst/>
              <a:gdLst>
                <a:gd name="T0" fmla="*/ 38 w 49"/>
                <a:gd name="T1" fmla="*/ 3 h 42"/>
                <a:gd name="T2" fmla="*/ 10 w 49"/>
                <a:gd name="T3" fmla="*/ 20 h 42"/>
                <a:gd name="T4" fmla="*/ 0 w 49"/>
                <a:gd name="T5" fmla="*/ 35 h 42"/>
                <a:gd name="T6" fmla="*/ 10 w 49"/>
                <a:gd name="T7" fmla="*/ 38 h 42"/>
                <a:gd name="T8" fmla="*/ 38 w 49"/>
                <a:gd name="T9" fmla="*/ 22 h 42"/>
                <a:gd name="T10" fmla="*/ 49 w 49"/>
                <a:gd name="T11" fmla="*/ 7 h 42"/>
                <a:gd name="T12" fmla="*/ 38 w 49"/>
                <a:gd name="T13" fmla="*/ 3 h 42"/>
              </a:gdLst>
              <a:ahLst/>
              <a:cxnLst>
                <a:cxn ang="0">
                  <a:pos x="T0" y="T1"/>
                </a:cxn>
                <a:cxn ang="0">
                  <a:pos x="T2" y="T3"/>
                </a:cxn>
                <a:cxn ang="0">
                  <a:pos x="T4" y="T5"/>
                </a:cxn>
                <a:cxn ang="0">
                  <a:pos x="T6" y="T7"/>
                </a:cxn>
                <a:cxn ang="0">
                  <a:pos x="T8" y="T9"/>
                </a:cxn>
                <a:cxn ang="0">
                  <a:pos x="T10" y="T11"/>
                </a:cxn>
                <a:cxn ang="0">
                  <a:pos x="T12" y="T13"/>
                </a:cxn>
              </a:cxnLst>
              <a:rect l="0" t="0" r="r" b="b"/>
              <a:pathLst>
                <a:path w="49" h="42">
                  <a:moveTo>
                    <a:pt x="38" y="3"/>
                  </a:moveTo>
                  <a:cubicBezTo>
                    <a:pt x="10" y="20"/>
                    <a:pt x="10" y="20"/>
                    <a:pt x="10" y="20"/>
                  </a:cubicBezTo>
                  <a:cubicBezTo>
                    <a:pt x="4" y="23"/>
                    <a:pt x="0" y="30"/>
                    <a:pt x="0" y="35"/>
                  </a:cubicBezTo>
                  <a:cubicBezTo>
                    <a:pt x="0" y="40"/>
                    <a:pt x="4" y="42"/>
                    <a:pt x="10" y="38"/>
                  </a:cubicBezTo>
                  <a:cubicBezTo>
                    <a:pt x="38" y="22"/>
                    <a:pt x="38" y="22"/>
                    <a:pt x="38" y="22"/>
                  </a:cubicBezTo>
                  <a:cubicBezTo>
                    <a:pt x="44" y="19"/>
                    <a:pt x="49" y="12"/>
                    <a:pt x="49" y="7"/>
                  </a:cubicBezTo>
                  <a:cubicBezTo>
                    <a:pt x="49" y="2"/>
                    <a:pt x="44" y="0"/>
                    <a:pt x="38" y="3"/>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70" name="îṧlïďê"/>
            <p:cNvSpPr/>
            <p:nvPr/>
          </p:nvSpPr>
          <p:spPr bwMode="auto">
            <a:xfrm>
              <a:off x="4044198" y="3153683"/>
              <a:ext cx="600192" cy="345524"/>
            </a:xfrm>
            <a:custGeom>
              <a:avLst/>
              <a:gdLst>
                <a:gd name="T0" fmla="*/ 31 w 436"/>
                <a:gd name="T1" fmla="*/ 251 h 251"/>
                <a:gd name="T2" fmla="*/ 436 w 436"/>
                <a:gd name="T3" fmla="*/ 16 h 251"/>
                <a:gd name="T4" fmla="*/ 405 w 436"/>
                <a:gd name="T5" fmla="*/ 0 h 251"/>
                <a:gd name="T6" fmla="*/ 0 w 436"/>
                <a:gd name="T7" fmla="*/ 232 h 251"/>
                <a:gd name="T8" fmla="*/ 31 w 436"/>
                <a:gd name="T9" fmla="*/ 251 h 251"/>
              </a:gdLst>
              <a:ahLst/>
              <a:cxnLst>
                <a:cxn ang="0">
                  <a:pos x="T0" y="T1"/>
                </a:cxn>
                <a:cxn ang="0">
                  <a:pos x="T2" y="T3"/>
                </a:cxn>
                <a:cxn ang="0">
                  <a:pos x="T4" y="T5"/>
                </a:cxn>
                <a:cxn ang="0">
                  <a:pos x="T6" y="T7"/>
                </a:cxn>
                <a:cxn ang="0">
                  <a:pos x="T8" y="T9"/>
                </a:cxn>
              </a:cxnLst>
              <a:rect l="0" t="0" r="r" b="b"/>
              <a:pathLst>
                <a:path w="436" h="251">
                  <a:moveTo>
                    <a:pt x="31" y="251"/>
                  </a:moveTo>
                  <a:lnTo>
                    <a:pt x="436" y="16"/>
                  </a:lnTo>
                  <a:lnTo>
                    <a:pt x="405" y="0"/>
                  </a:lnTo>
                  <a:lnTo>
                    <a:pt x="0" y="232"/>
                  </a:lnTo>
                  <a:lnTo>
                    <a:pt x="31" y="25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71" name="îšḻidè"/>
            <p:cNvSpPr/>
            <p:nvPr/>
          </p:nvSpPr>
          <p:spPr bwMode="auto">
            <a:xfrm>
              <a:off x="4044198" y="3153683"/>
              <a:ext cx="600192" cy="345524"/>
            </a:xfrm>
            <a:custGeom>
              <a:avLst/>
              <a:gdLst>
                <a:gd name="T0" fmla="*/ 405 w 436"/>
                <a:gd name="T1" fmla="*/ 251 h 251"/>
                <a:gd name="T2" fmla="*/ 0 w 436"/>
                <a:gd name="T3" fmla="*/ 16 h 251"/>
                <a:gd name="T4" fmla="*/ 31 w 436"/>
                <a:gd name="T5" fmla="*/ 0 h 251"/>
                <a:gd name="T6" fmla="*/ 436 w 436"/>
                <a:gd name="T7" fmla="*/ 232 h 251"/>
                <a:gd name="T8" fmla="*/ 405 w 436"/>
                <a:gd name="T9" fmla="*/ 251 h 251"/>
              </a:gdLst>
              <a:ahLst/>
              <a:cxnLst>
                <a:cxn ang="0">
                  <a:pos x="T0" y="T1"/>
                </a:cxn>
                <a:cxn ang="0">
                  <a:pos x="T2" y="T3"/>
                </a:cxn>
                <a:cxn ang="0">
                  <a:pos x="T4" y="T5"/>
                </a:cxn>
                <a:cxn ang="0">
                  <a:pos x="T6" y="T7"/>
                </a:cxn>
                <a:cxn ang="0">
                  <a:pos x="T8" y="T9"/>
                </a:cxn>
              </a:cxnLst>
              <a:rect l="0" t="0" r="r" b="b"/>
              <a:pathLst>
                <a:path w="436" h="251">
                  <a:moveTo>
                    <a:pt x="405" y="251"/>
                  </a:moveTo>
                  <a:lnTo>
                    <a:pt x="0" y="16"/>
                  </a:lnTo>
                  <a:lnTo>
                    <a:pt x="31" y="0"/>
                  </a:lnTo>
                  <a:lnTo>
                    <a:pt x="436" y="232"/>
                  </a:lnTo>
                  <a:lnTo>
                    <a:pt x="405" y="25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72" name="ïŝ1íḍe"/>
            <p:cNvSpPr/>
            <p:nvPr/>
          </p:nvSpPr>
          <p:spPr bwMode="auto">
            <a:xfrm>
              <a:off x="4044198" y="3153683"/>
              <a:ext cx="600192" cy="345524"/>
            </a:xfrm>
            <a:custGeom>
              <a:avLst/>
              <a:gdLst>
                <a:gd name="T0" fmla="*/ 405 w 436"/>
                <a:gd name="T1" fmla="*/ 251 h 251"/>
                <a:gd name="T2" fmla="*/ 0 w 436"/>
                <a:gd name="T3" fmla="*/ 16 h 251"/>
                <a:gd name="T4" fmla="*/ 31 w 436"/>
                <a:gd name="T5" fmla="*/ 0 h 251"/>
                <a:gd name="T6" fmla="*/ 436 w 436"/>
                <a:gd name="T7" fmla="*/ 232 h 251"/>
                <a:gd name="T8" fmla="*/ 405 w 436"/>
                <a:gd name="T9" fmla="*/ 251 h 251"/>
              </a:gdLst>
              <a:ahLst/>
              <a:cxnLst>
                <a:cxn ang="0">
                  <a:pos x="T0" y="T1"/>
                </a:cxn>
                <a:cxn ang="0">
                  <a:pos x="T2" y="T3"/>
                </a:cxn>
                <a:cxn ang="0">
                  <a:pos x="T4" y="T5"/>
                </a:cxn>
                <a:cxn ang="0">
                  <a:pos x="T6" y="T7"/>
                </a:cxn>
                <a:cxn ang="0">
                  <a:pos x="T8" y="T9"/>
                </a:cxn>
              </a:cxnLst>
              <a:rect l="0" t="0" r="r" b="b"/>
              <a:pathLst>
                <a:path w="436" h="251">
                  <a:moveTo>
                    <a:pt x="405" y="251"/>
                  </a:moveTo>
                  <a:lnTo>
                    <a:pt x="0" y="16"/>
                  </a:lnTo>
                  <a:lnTo>
                    <a:pt x="31" y="0"/>
                  </a:lnTo>
                  <a:lnTo>
                    <a:pt x="436" y="232"/>
                  </a:lnTo>
                  <a:lnTo>
                    <a:pt x="405" y="2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73" name="iSḻîḓe"/>
            <p:cNvSpPr/>
            <p:nvPr/>
          </p:nvSpPr>
          <p:spPr bwMode="auto">
            <a:xfrm>
              <a:off x="4601716" y="3473051"/>
              <a:ext cx="42675" cy="68829"/>
            </a:xfrm>
            <a:custGeom>
              <a:avLst/>
              <a:gdLst>
                <a:gd name="T0" fmla="*/ 0 w 31"/>
                <a:gd name="T1" fmla="*/ 50 h 50"/>
                <a:gd name="T2" fmla="*/ 0 w 31"/>
                <a:gd name="T3" fmla="*/ 19 h 50"/>
                <a:gd name="T4" fmla="*/ 31 w 31"/>
                <a:gd name="T5" fmla="*/ 0 h 50"/>
                <a:gd name="T6" fmla="*/ 31 w 31"/>
                <a:gd name="T7" fmla="*/ 31 h 50"/>
                <a:gd name="T8" fmla="*/ 0 w 31"/>
                <a:gd name="T9" fmla="*/ 50 h 50"/>
              </a:gdLst>
              <a:ahLst/>
              <a:cxnLst>
                <a:cxn ang="0">
                  <a:pos x="T0" y="T1"/>
                </a:cxn>
                <a:cxn ang="0">
                  <a:pos x="T2" y="T3"/>
                </a:cxn>
                <a:cxn ang="0">
                  <a:pos x="T4" y="T5"/>
                </a:cxn>
                <a:cxn ang="0">
                  <a:pos x="T6" y="T7"/>
                </a:cxn>
                <a:cxn ang="0">
                  <a:pos x="T8" y="T9"/>
                </a:cxn>
              </a:cxnLst>
              <a:rect l="0" t="0" r="r" b="b"/>
              <a:pathLst>
                <a:path w="31" h="50">
                  <a:moveTo>
                    <a:pt x="0" y="50"/>
                  </a:moveTo>
                  <a:lnTo>
                    <a:pt x="0" y="19"/>
                  </a:lnTo>
                  <a:lnTo>
                    <a:pt x="31" y="0"/>
                  </a:lnTo>
                  <a:lnTo>
                    <a:pt x="31" y="31"/>
                  </a:lnTo>
                  <a:lnTo>
                    <a:pt x="0" y="50"/>
                  </a:ln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74" name="íṩḻíde"/>
            <p:cNvSpPr/>
            <p:nvPr/>
          </p:nvSpPr>
          <p:spPr bwMode="auto">
            <a:xfrm>
              <a:off x="4601716" y="3473051"/>
              <a:ext cx="42675" cy="68829"/>
            </a:xfrm>
            <a:custGeom>
              <a:avLst/>
              <a:gdLst>
                <a:gd name="T0" fmla="*/ 0 w 31"/>
                <a:gd name="T1" fmla="*/ 50 h 50"/>
                <a:gd name="T2" fmla="*/ 0 w 31"/>
                <a:gd name="T3" fmla="*/ 19 h 50"/>
                <a:gd name="T4" fmla="*/ 31 w 31"/>
                <a:gd name="T5" fmla="*/ 0 h 50"/>
                <a:gd name="T6" fmla="*/ 31 w 31"/>
                <a:gd name="T7" fmla="*/ 31 h 50"/>
                <a:gd name="T8" fmla="*/ 0 w 31"/>
                <a:gd name="T9" fmla="*/ 50 h 50"/>
              </a:gdLst>
              <a:ahLst/>
              <a:cxnLst>
                <a:cxn ang="0">
                  <a:pos x="T0" y="T1"/>
                </a:cxn>
                <a:cxn ang="0">
                  <a:pos x="T2" y="T3"/>
                </a:cxn>
                <a:cxn ang="0">
                  <a:pos x="T4" y="T5"/>
                </a:cxn>
                <a:cxn ang="0">
                  <a:pos x="T6" y="T7"/>
                </a:cxn>
                <a:cxn ang="0">
                  <a:pos x="T8" y="T9"/>
                </a:cxn>
              </a:cxnLst>
              <a:rect l="0" t="0" r="r" b="b"/>
              <a:pathLst>
                <a:path w="31" h="50">
                  <a:moveTo>
                    <a:pt x="0" y="50"/>
                  </a:moveTo>
                  <a:lnTo>
                    <a:pt x="0" y="19"/>
                  </a:lnTo>
                  <a:lnTo>
                    <a:pt x="31" y="0"/>
                  </a:lnTo>
                  <a:lnTo>
                    <a:pt x="31" y="31"/>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75" name="i$ľidè"/>
            <p:cNvSpPr/>
            <p:nvPr/>
          </p:nvSpPr>
          <p:spPr bwMode="auto">
            <a:xfrm>
              <a:off x="4360813" y="3324379"/>
              <a:ext cx="540999" cy="311109"/>
            </a:xfrm>
            <a:custGeom>
              <a:avLst/>
              <a:gdLst>
                <a:gd name="T0" fmla="*/ 175 w 393"/>
                <a:gd name="T1" fmla="*/ 127 h 226"/>
                <a:gd name="T2" fmla="*/ 0 w 393"/>
                <a:gd name="T3" fmla="*/ 226 h 226"/>
                <a:gd name="T4" fmla="*/ 0 w 393"/>
                <a:gd name="T5" fmla="*/ 226 h 226"/>
                <a:gd name="T6" fmla="*/ 175 w 393"/>
                <a:gd name="T7" fmla="*/ 127 h 226"/>
                <a:gd name="T8" fmla="*/ 175 w 393"/>
                <a:gd name="T9" fmla="*/ 127 h 226"/>
                <a:gd name="T10" fmla="*/ 393 w 393"/>
                <a:gd name="T11" fmla="*/ 0 h 226"/>
                <a:gd name="T12" fmla="*/ 206 w 393"/>
                <a:gd name="T13" fmla="*/ 108 h 226"/>
                <a:gd name="T14" fmla="*/ 206 w 393"/>
                <a:gd name="T15" fmla="*/ 108 h 226"/>
                <a:gd name="T16" fmla="*/ 393 w 393"/>
                <a:gd name="T1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3" h="226">
                  <a:moveTo>
                    <a:pt x="175" y="127"/>
                  </a:moveTo>
                  <a:lnTo>
                    <a:pt x="0" y="226"/>
                  </a:lnTo>
                  <a:lnTo>
                    <a:pt x="0" y="226"/>
                  </a:lnTo>
                  <a:lnTo>
                    <a:pt x="175" y="127"/>
                  </a:lnTo>
                  <a:lnTo>
                    <a:pt x="175" y="127"/>
                  </a:lnTo>
                  <a:close/>
                  <a:moveTo>
                    <a:pt x="393" y="0"/>
                  </a:moveTo>
                  <a:lnTo>
                    <a:pt x="206" y="108"/>
                  </a:lnTo>
                  <a:lnTo>
                    <a:pt x="206" y="108"/>
                  </a:lnTo>
                  <a:lnTo>
                    <a:pt x="393" y="0"/>
                  </a:lnTo>
                  <a:close/>
                </a:path>
              </a:pathLst>
            </a:custGeom>
            <a:solidFill>
              <a:srgbClr val="A0CF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76" name="îśļîḋè"/>
            <p:cNvSpPr/>
            <p:nvPr/>
          </p:nvSpPr>
          <p:spPr bwMode="auto">
            <a:xfrm>
              <a:off x="4360813" y="3324379"/>
              <a:ext cx="540999" cy="311109"/>
            </a:xfrm>
            <a:custGeom>
              <a:avLst/>
              <a:gdLst>
                <a:gd name="T0" fmla="*/ 175 w 393"/>
                <a:gd name="T1" fmla="*/ 127 h 226"/>
                <a:gd name="T2" fmla="*/ 0 w 393"/>
                <a:gd name="T3" fmla="*/ 226 h 226"/>
                <a:gd name="T4" fmla="*/ 0 w 393"/>
                <a:gd name="T5" fmla="*/ 226 h 226"/>
                <a:gd name="T6" fmla="*/ 175 w 393"/>
                <a:gd name="T7" fmla="*/ 127 h 226"/>
                <a:gd name="T8" fmla="*/ 175 w 393"/>
                <a:gd name="T9" fmla="*/ 127 h 226"/>
                <a:gd name="T10" fmla="*/ 393 w 393"/>
                <a:gd name="T11" fmla="*/ 0 h 226"/>
                <a:gd name="T12" fmla="*/ 206 w 393"/>
                <a:gd name="T13" fmla="*/ 108 h 226"/>
                <a:gd name="T14" fmla="*/ 206 w 393"/>
                <a:gd name="T15" fmla="*/ 108 h 226"/>
                <a:gd name="T16" fmla="*/ 393 w 393"/>
                <a:gd name="T1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3" h="226">
                  <a:moveTo>
                    <a:pt x="175" y="127"/>
                  </a:moveTo>
                  <a:lnTo>
                    <a:pt x="0" y="226"/>
                  </a:lnTo>
                  <a:lnTo>
                    <a:pt x="0" y="226"/>
                  </a:lnTo>
                  <a:lnTo>
                    <a:pt x="175" y="127"/>
                  </a:lnTo>
                  <a:lnTo>
                    <a:pt x="175" y="127"/>
                  </a:lnTo>
                  <a:moveTo>
                    <a:pt x="393" y="0"/>
                  </a:moveTo>
                  <a:lnTo>
                    <a:pt x="206" y="108"/>
                  </a:lnTo>
                  <a:lnTo>
                    <a:pt x="206" y="108"/>
                  </a:lnTo>
                  <a:lnTo>
                    <a:pt x="39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77" name="îşḻíďê"/>
            <p:cNvSpPr/>
            <p:nvPr/>
          </p:nvSpPr>
          <p:spPr bwMode="auto">
            <a:xfrm>
              <a:off x="4360813" y="3324379"/>
              <a:ext cx="540999" cy="311109"/>
            </a:xfrm>
            <a:custGeom>
              <a:avLst/>
              <a:gdLst>
                <a:gd name="T0" fmla="*/ 175 w 393"/>
                <a:gd name="T1" fmla="*/ 127 h 226"/>
                <a:gd name="T2" fmla="*/ 0 w 393"/>
                <a:gd name="T3" fmla="*/ 226 h 226"/>
                <a:gd name="T4" fmla="*/ 175 w 393"/>
                <a:gd name="T5" fmla="*/ 127 h 226"/>
                <a:gd name="T6" fmla="*/ 175 w 393"/>
                <a:gd name="T7" fmla="*/ 127 h 226"/>
                <a:gd name="T8" fmla="*/ 393 w 393"/>
                <a:gd name="T9" fmla="*/ 0 h 226"/>
                <a:gd name="T10" fmla="*/ 206 w 393"/>
                <a:gd name="T11" fmla="*/ 108 h 226"/>
                <a:gd name="T12" fmla="*/ 206 w 393"/>
                <a:gd name="T13" fmla="*/ 108 h 226"/>
                <a:gd name="T14" fmla="*/ 393 w 393"/>
                <a:gd name="T15" fmla="*/ 0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3" h="226">
                  <a:moveTo>
                    <a:pt x="175" y="127"/>
                  </a:moveTo>
                  <a:lnTo>
                    <a:pt x="0" y="226"/>
                  </a:lnTo>
                  <a:lnTo>
                    <a:pt x="175" y="127"/>
                  </a:lnTo>
                  <a:lnTo>
                    <a:pt x="175" y="127"/>
                  </a:lnTo>
                  <a:close/>
                  <a:moveTo>
                    <a:pt x="393" y="0"/>
                  </a:moveTo>
                  <a:lnTo>
                    <a:pt x="206" y="108"/>
                  </a:lnTo>
                  <a:lnTo>
                    <a:pt x="206" y="108"/>
                  </a:lnTo>
                  <a:lnTo>
                    <a:pt x="393" y="0"/>
                  </a:lnTo>
                  <a:close/>
                </a:path>
              </a:pathLst>
            </a:custGeom>
            <a:solidFill>
              <a:srgbClr val="76B4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78" name="î$ľíḋè"/>
            <p:cNvSpPr/>
            <p:nvPr/>
          </p:nvSpPr>
          <p:spPr bwMode="auto">
            <a:xfrm>
              <a:off x="4360813" y="3324379"/>
              <a:ext cx="540999" cy="311109"/>
            </a:xfrm>
            <a:custGeom>
              <a:avLst/>
              <a:gdLst>
                <a:gd name="T0" fmla="*/ 175 w 393"/>
                <a:gd name="T1" fmla="*/ 127 h 226"/>
                <a:gd name="T2" fmla="*/ 0 w 393"/>
                <a:gd name="T3" fmla="*/ 226 h 226"/>
                <a:gd name="T4" fmla="*/ 175 w 393"/>
                <a:gd name="T5" fmla="*/ 127 h 226"/>
                <a:gd name="T6" fmla="*/ 175 w 393"/>
                <a:gd name="T7" fmla="*/ 127 h 226"/>
                <a:gd name="T8" fmla="*/ 393 w 393"/>
                <a:gd name="T9" fmla="*/ 0 h 226"/>
                <a:gd name="T10" fmla="*/ 206 w 393"/>
                <a:gd name="T11" fmla="*/ 108 h 226"/>
                <a:gd name="T12" fmla="*/ 206 w 393"/>
                <a:gd name="T13" fmla="*/ 108 h 226"/>
                <a:gd name="T14" fmla="*/ 393 w 393"/>
                <a:gd name="T15" fmla="*/ 0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3" h="226">
                  <a:moveTo>
                    <a:pt x="175" y="127"/>
                  </a:moveTo>
                  <a:lnTo>
                    <a:pt x="0" y="226"/>
                  </a:lnTo>
                  <a:lnTo>
                    <a:pt x="175" y="127"/>
                  </a:lnTo>
                  <a:lnTo>
                    <a:pt x="175" y="127"/>
                  </a:lnTo>
                  <a:moveTo>
                    <a:pt x="393" y="0"/>
                  </a:moveTo>
                  <a:lnTo>
                    <a:pt x="206" y="108"/>
                  </a:lnTo>
                  <a:lnTo>
                    <a:pt x="206" y="108"/>
                  </a:lnTo>
                  <a:lnTo>
                    <a:pt x="39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79" name="íšḻiḑè"/>
            <p:cNvSpPr/>
            <p:nvPr/>
          </p:nvSpPr>
          <p:spPr bwMode="auto">
            <a:xfrm>
              <a:off x="4360813" y="3324379"/>
              <a:ext cx="540999" cy="340017"/>
            </a:xfrm>
            <a:custGeom>
              <a:avLst/>
              <a:gdLst>
                <a:gd name="T0" fmla="*/ 393 w 393"/>
                <a:gd name="T1" fmla="*/ 0 h 247"/>
                <a:gd name="T2" fmla="*/ 393 w 393"/>
                <a:gd name="T3" fmla="*/ 0 h 247"/>
                <a:gd name="T4" fmla="*/ 206 w 393"/>
                <a:gd name="T5" fmla="*/ 108 h 247"/>
                <a:gd name="T6" fmla="*/ 206 w 393"/>
                <a:gd name="T7" fmla="*/ 108 h 247"/>
                <a:gd name="T8" fmla="*/ 206 w 393"/>
                <a:gd name="T9" fmla="*/ 139 h 247"/>
                <a:gd name="T10" fmla="*/ 175 w 393"/>
                <a:gd name="T11" fmla="*/ 158 h 247"/>
                <a:gd name="T12" fmla="*/ 175 w 393"/>
                <a:gd name="T13" fmla="*/ 127 h 247"/>
                <a:gd name="T14" fmla="*/ 0 w 393"/>
                <a:gd name="T15" fmla="*/ 226 h 247"/>
                <a:gd name="T16" fmla="*/ 38 w 393"/>
                <a:gd name="T17" fmla="*/ 247 h 247"/>
                <a:gd name="T18" fmla="*/ 393 w 393"/>
                <a:gd name="T19" fmla="*/ 42 h 247"/>
                <a:gd name="T20" fmla="*/ 393 w 393"/>
                <a:gd name="T21"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247">
                  <a:moveTo>
                    <a:pt x="393" y="0"/>
                  </a:moveTo>
                  <a:lnTo>
                    <a:pt x="393" y="0"/>
                  </a:lnTo>
                  <a:lnTo>
                    <a:pt x="206" y="108"/>
                  </a:lnTo>
                  <a:lnTo>
                    <a:pt x="206" y="108"/>
                  </a:lnTo>
                  <a:lnTo>
                    <a:pt x="206" y="139"/>
                  </a:lnTo>
                  <a:lnTo>
                    <a:pt x="175" y="158"/>
                  </a:lnTo>
                  <a:lnTo>
                    <a:pt x="175" y="127"/>
                  </a:lnTo>
                  <a:lnTo>
                    <a:pt x="0" y="226"/>
                  </a:lnTo>
                  <a:lnTo>
                    <a:pt x="38" y="247"/>
                  </a:lnTo>
                  <a:lnTo>
                    <a:pt x="393" y="42"/>
                  </a:lnTo>
                  <a:lnTo>
                    <a:pt x="393" y="0"/>
                  </a:lnTo>
                  <a:close/>
                </a:path>
              </a:pathLst>
            </a:custGeom>
            <a:solidFill>
              <a:srgbClr val="8EC6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80" name="i$ḷïdê"/>
            <p:cNvSpPr/>
            <p:nvPr/>
          </p:nvSpPr>
          <p:spPr bwMode="auto">
            <a:xfrm>
              <a:off x="4360813" y="3324379"/>
              <a:ext cx="540999" cy="340017"/>
            </a:xfrm>
            <a:custGeom>
              <a:avLst/>
              <a:gdLst>
                <a:gd name="T0" fmla="*/ 393 w 393"/>
                <a:gd name="T1" fmla="*/ 0 h 247"/>
                <a:gd name="T2" fmla="*/ 393 w 393"/>
                <a:gd name="T3" fmla="*/ 0 h 247"/>
                <a:gd name="T4" fmla="*/ 206 w 393"/>
                <a:gd name="T5" fmla="*/ 108 h 247"/>
                <a:gd name="T6" fmla="*/ 206 w 393"/>
                <a:gd name="T7" fmla="*/ 108 h 247"/>
                <a:gd name="T8" fmla="*/ 206 w 393"/>
                <a:gd name="T9" fmla="*/ 139 h 247"/>
                <a:gd name="T10" fmla="*/ 175 w 393"/>
                <a:gd name="T11" fmla="*/ 158 h 247"/>
                <a:gd name="T12" fmla="*/ 175 w 393"/>
                <a:gd name="T13" fmla="*/ 127 h 247"/>
                <a:gd name="T14" fmla="*/ 0 w 393"/>
                <a:gd name="T15" fmla="*/ 226 h 247"/>
                <a:gd name="T16" fmla="*/ 38 w 393"/>
                <a:gd name="T17" fmla="*/ 247 h 247"/>
                <a:gd name="T18" fmla="*/ 393 w 393"/>
                <a:gd name="T19" fmla="*/ 42 h 247"/>
                <a:gd name="T20" fmla="*/ 393 w 393"/>
                <a:gd name="T21"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3" h="247">
                  <a:moveTo>
                    <a:pt x="393" y="0"/>
                  </a:moveTo>
                  <a:lnTo>
                    <a:pt x="393" y="0"/>
                  </a:lnTo>
                  <a:lnTo>
                    <a:pt x="206" y="108"/>
                  </a:lnTo>
                  <a:lnTo>
                    <a:pt x="206" y="108"/>
                  </a:lnTo>
                  <a:lnTo>
                    <a:pt x="206" y="139"/>
                  </a:lnTo>
                  <a:lnTo>
                    <a:pt x="175" y="158"/>
                  </a:lnTo>
                  <a:lnTo>
                    <a:pt x="175" y="127"/>
                  </a:lnTo>
                  <a:lnTo>
                    <a:pt x="0" y="226"/>
                  </a:lnTo>
                  <a:lnTo>
                    <a:pt x="38" y="247"/>
                  </a:lnTo>
                  <a:lnTo>
                    <a:pt x="393" y="42"/>
                  </a:lnTo>
                  <a:lnTo>
                    <a:pt x="39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81" name="iṧḷîḓe"/>
            <p:cNvSpPr/>
            <p:nvPr/>
          </p:nvSpPr>
          <p:spPr bwMode="auto">
            <a:xfrm>
              <a:off x="4601716" y="3473051"/>
              <a:ext cx="42675" cy="26156"/>
            </a:xfrm>
            <a:custGeom>
              <a:avLst/>
              <a:gdLst>
                <a:gd name="T0" fmla="*/ 31 w 31"/>
                <a:gd name="T1" fmla="*/ 0 h 19"/>
                <a:gd name="T2" fmla="*/ 0 w 31"/>
                <a:gd name="T3" fmla="*/ 19 h 19"/>
                <a:gd name="T4" fmla="*/ 0 w 31"/>
                <a:gd name="T5" fmla="*/ 19 h 19"/>
                <a:gd name="T6" fmla="*/ 31 w 31"/>
                <a:gd name="T7" fmla="*/ 0 h 19"/>
              </a:gdLst>
              <a:ahLst/>
              <a:cxnLst>
                <a:cxn ang="0">
                  <a:pos x="T0" y="T1"/>
                </a:cxn>
                <a:cxn ang="0">
                  <a:pos x="T2" y="T3"/>
                </a:cxn>
                <a:cxn ang="0">
                  <a:pos x="T4" y="T5"/>
                </a:cxn>
                <a:cxn ang="0">
                  <a:pos x="T6" y="T7"/>
                </a:cxn>
              </a:cxnLst>
              <a:rect l="0" t="0" r="r" b="b"/>
              <a:pathLst>
                <a:path w="31" h="19">
                  <a:moveTo>
                    <a:pt x="31" y="0"/>
                  </a:moveTo>
                  <a:lnTo>
                    <a:pt x="0" y="19"/>
                  </a:lnTo>
                  <a:lnTo>
                    <a:pt x="0" y="19"/>
                  </a:lnTo>
                  <a:lnTo>
                    <a:pt x="31" y="0"/>
                  </a:lnTo>
                  <a:close/>
                </a:path>
              </a:pathLst>
            </a:custGeom>
            <a:solidFill>
              <a:srgbClr val="BCDD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82" name="îṡḻíḋê"/>
            <p:cNvSpPr/>
            <p:nvPr/>
          </p:nvSpPr>
          <p:spPr bwMode="auto">
            <a:xfrm>
              <a:off x="4601716" y="3473051"/>
              <a:ext cx="42675" cy="26156"/>
            </a:xfrm>
            <a:custGeom>
              <a:avLst/>
              <a:gdLst>
                <a:gd name="T0" fmla="*/ 31 w 31"/>
                <a:gd name="T1" fmla="*/ 0 h 19"/>
                <a:gd name="T2" fmla="*/ 0 w 31"/>
                <a:gd name="T3" fmla="*/ 19 h 19"/>
                <a:gd name="T4" fmla="*/ 0 w 31"/>
                <a:gd name="T5" fmla="*/ 19 h 19"/>
                <a:gd name="T6" fmla="*/ 31 w 31"/>
                <a:gd name="T7" fmla="*/ 0 h 19"/>
              </a:gdLst>
              <a:ahLst/>
              <a:cxnLst>
                <a:cxn ang="0">
                  <a:pos x="T0" y="T1"/>
                </a:cxn>
                <a:cxn ang="0">
                  <a:pos x="T2" y="T3"/>
                </a:cxn>
                <a:cxn ang="0">
                  <a:pos x="T4" y="T5"/>
                </a:cxn>
                <a:cxn ang="0">
                  <a:pos x="T6" y="T7"/>
                </a:cxn>
              </a:cxnLst>
              <a:rect l="0" t="0" r="r" b="b"/>
              <a:pathLst>
                <a:path w="31" h="19">
                  <a:moveTo>
                    <a:pt x="31" y="0"/>
                  </a:moveTo>
                  <a:lnTo>
                    <a:pt x="0" y="19"/>
                  </a:lnTo>
                  <a:lnTo>
                    <a:pt x="0" y="19"/>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83" name="ísľïďê"/>
            <p:cNvSpPr/>
            <p:nvPr/>
          </p:nvSpPr>
          <p:spPr bwMode="auto">
            <a:xfrm>
              <a:off x="4601716" y="3473051"/>
              <a:ext cx="42675" cy="68829"/>
            </a:xfrm>
            <a:custGeom>
              <a:avLst/>
              <a:gdLst>
                <a:gd name="T0" fmla="*/ 31 w 31"/>
                <a:gd name="T1" fmla="*/ 0 h 50"/>
                <a:gd name="T2" fmla="*/ 31 w 31"/>
                <a:gd name="T3" fmla="*/ 0 h 50"/>
                <a:gd name="T4" fmla="*/ 0 w 31"/>
                <a:gd name="T5" fmla="*/ 19 h 50"/>
                <a:gd name="T6" fmla="*/ 0 w 31"/>
                <a:gd name="T7" fmla="*/ 50 h 50"/>
                <a:gd name="T8" fmla="*/ 31 w 31"/>
                <a:gd name="T9" fmla="*/ 31 h 50"/>
                <a:gd name="T10" fmla="*/ 31 w 31"/>
                <a:gd name="T11" fmla="*/ 0 h 50"/>
              </a:gdLst>
              <a:ahLst/>
              <a:cxnLst>
                <a:cxn ang="0">
                  <a:pos x="T0" y="T1"/>
                </a:cxn>
                <a:cxn ang="0">
                  <a:pos x="T2" y="T3"/>
                </a:cxn>
                <a:cxn ang="0">
                  <a:pos x="T4" y="T5"/>
                </a:cxn>
                <a:cxn ang="0">
                  <a:pos x="T6" y="T7"/>
                </a:cxn>
                <a:cxn ang="0">
                  <a:pos x="T8" y="T9"/>
                </a:cxn>
                <a:cxn ang="0">
                  <a:pos x="T10" y="T11"/>
                </a:cxn>
              </a:cxnLst>
              <a:rect l="0" t="0" r="r" b="b"/>
              <a:pathLst>
                <a:path w="31" h="50">
                  <a:moveTo>
                    <a:pt x="31" y="0"/>
                  </a:moveTo>
                  <a:lnTo>
                    <a:pt x="31" y="0"/>
                  </a:lnTo>
                  <a:lnTo>
                    <a:pt x="0" y="19"/>
                  </a:lnTo>
                  <a:lnTo>
                    <a:pt x="0" y="50"/>
                  </a:lnTo>
                  <a:lnTo>
                    <a:pt x="31" y="31"/>
                  </a:lnTo>
                  <a:lnTo>
                    <a:pt x="31" y="0"/>
                  </a:lnTo>
                  <a:close/>
                </a:path>
              </a:pathLst>
            </a:custGeom>
            <a:solidFill>
              <a:srgbClr val="A0CF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84" name="îṧ1iḓe"/>
            <p:cNvSpPr/>
            <p:nvPr/>
          </p:nvSpPr>
          <p:spPr bwMode="auto">
            <a:xfrm>
              <a:off x="4601716" y="3473051"/>
              <a:ext cx="42675" cy="68829"/>
            </a:xfrm>
            <a:custGeom>
              <a:avLst/>
              <a:gdLst>
                <a:gd name="T0" fmla="*/ 31 w 31"/>
                <a:gd name="T1" fmla="*/ 0 h 50"/>
                <a:gd name="T2" fmla="*/ 31 w 31"/>
                <a:gd name="T3" fmla="*/ 0 h 50"/>
                <a:gd name="T4" fmla="*/ 0 w 31"/>
                <a:gd name="T5" fmla="*/ 19 h 50"/>
                <a:gd name="T6" fmla="*/ 0 w 31"/>
                <a:gd name="T7" fmla="*/ 50 h 50"/>
                <a:gd name="T8" fmla="*/ 31 w 31"/>
                <a:gd name="T9" fmla="*/ 31 h 50"/>
                <a:gd name="T10" fmla="*/ 31 w 31"/>
                <a:gd name="T11" fmla="*/ 0 h 50"/>
              </a:gdLst>
              <a:ahLst/>
              <a:cxnLst>
                <a:cxn ang="0">
                  <a:pos x="T0" y="T1"/>
                </a:cxn>
                <a:cxn ang="0">
                  <a:pos x="T2" y="T3"/>
                </a:cxn>
                <a:cxn ang="0">
                  <a:pos x="T4" y="T5"/>
                </a:cxn>
                <a:cxn ang="0">
                  <a:pos x="T6" y="T7"/>
                </a:cxn>
                <a:cxn ang="0">
                  <a:pos x="T8" y="T9"/>
                </a:cxn>
                <a:cxn ang="0">
                  <a:pos x="T10" y="T11"/>
                </a:cxn>
              </a:cxnLst>
              <a:rect l="0" t="0" r="r" b="b"/>
              <a:pathLst>
                <a:path w="31" h="50">
                  <a:moveTo>
                    <a:pt x="31" y="0"/>
                  </a:moveTo>
                  <a:lnTo>
                    <a:pt x="31" y="0"/>
                  </a:lnTo>
                  <a:lnTo>
                    <a:pt x="0" y="19"/>
                  </a:lnTo>
                  <a:lnTo>
                    <a:pt x="0" y="50"/>
                  </a:lnTo>
                  <a:lnTo>
                    <a:pt x="31" y="31"/>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85" name="íṣḷiḓê"/>
            <p:cNvSpPr/>
            <p:nvPr/>
          </p:nvSpPr>
          <p:spPr bwMode="auto">
            <a:xfrm>
              <a:off x="3840463" y="2572763"/>
              <a:ext cx="1116412" cy="645620"/>
            </a:xfrm>
            <a:custGeom>
              <a:avLst/>
              <a:gdLst>
                <a:gd name="T0" fmla="*/ 811 w 811"/>
                <a:gd name="T1" fmla="*/ 235 h 469"/>
                <a:gd name="T2" fmla="*/ 405 w 811"/>
                <a:gd name="T3" fmla="*/ 0 h 469"/>
                <a:gd name="T4" fmla="*/ 0 w 811"/>
                <a:gd name="T5" fmla="*/ 235 h 469"/>
                <a:gd name="T6" fmla="*/ 405 w 811"/>
                <a:gd name="T7" fmla="*/ 469 h 469"/>
                <a:gd name="T8" fmla="*/ 811 w 811"/>
                <a:gd name="T9" fmla="*/ 235 h 469"/>
              </a:gdLst>
              <a:ahLst/>
              <a:cxnLst>
                <a:cxn ang="0">
                  <a:pos x="T0" y="T1"/>
                </a:cxn>
                <a:cxn ang="0">
                  <a:pos x="T2" y="T3"/>
                </a:cxn>
                <a:cxn ang="0">
                  <a:pos x="T4" y="T5"/>
                </a:cxn>
                <a:cxn ang="0">
                  <a:pos x="T6" y="T7"/>
                </a:cxn>
                <a:cxn ang="0">
                  <a:pos x="T8" y="T9"/>
                </a:cxn>
              </a:cxnLst>
              <a:rect l="0" t="0" r="r" b="b"/>
              <a:pathLst>
                <a:path w="811" h="469">
                  <a:moveTo>
                    <a:pt x="811" y="235"/>
                  </a:moveTo>
                  <a:lnTo>
                    <a:pt x="405" y="0"/>
                  </a:lnTo>
                  <a:lnTo>
                    <a:pt x="0" y="235"/>
                  </a:lnTo>
                  <a:lnTo>
                    <a:pt x="405" y="469"/>
                  </a:lnTo>
                  <a:lnTo>
                    <a:pt x="811" y="235"/>
                  </a:ln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86" name="îṧḻïḋe"/>
            <p:cNvSpPr/>
            <p:nvPr/>
          </p:nvSpPr>
          <p:spPr bwMode="auto">
            <a:xfrm>
              <a:off x="4397981" y="2896261"/>
              <a:ext cx="558894" cy="751616"/>
            </a:xfrm>
            <a:custGeom>
              <a:avLst/>
              <a:gdLst>
                <a:gd name="T0" fmla="*/ 0 w 406"/>
                <a:gd name="T1" fmla="*/ 546 h 546"/>
                <a:gd name="T2" fmla="*/ 406 w 406"/>
                <a:gd name="T3" fmla="*/ 311 h 546"/>
                <a:gd name="T4" fmla="*/ 406 w 406"/>
                <a:gd name="T5" fmla="*/ 0 h 546"/>
                <a:gd name="T6" fmla="*/ 0 w 406"/>
                <a:gd name="T7" fmla="*/ 234 h 546"/>
                <a:gd name="T8" fmla="*/ 0 w 406"/>
                <a:gd name="T9" fmla="*/ 546 h 546"/>
              </a:gdLst>
              <a:ahLst/>
              <a:cxnLst>
                <a:cxn ang="0">
                  <a:pos x="T0" y="T1"/>
                </a:cxn>
                <a:cxn ang="0">
                  <a:pos x="T2" y="T3"/>
                </a:cxn>
                <a:cxn ang="0">
                  <a:pos x="T4" y="T5"/>
                </a:cxn>
                <a:cxn ang="0">
                  <a:pos x="T6" y="T7"/>
                </a:cxn>
                <a:cxn ang="0">
                  <a:pos x="T8" y="T9"/>
                </a:cxn>
              </a:cxnLst>
              <a:rect l="0" t="0" r="r" b="b"/>
              <a:pathLst>
                <a:path w="406" h="546">
                  <a:moveTo>
                    <a:pt x="0" y="546"/>
                  </a:moveTo>
                  <a:lnTo>
                    <a:pt x="406" y="311"/>
                  </a:lnTo>
                  <a:lnTo>
                    <a:pt x="406" y="0"/>
                  </a:lnTo>
                  <a:lnTo>
                    <a:pt x="0" y="234"/>
                  </a:lnTo>
                  <a:lnTo>
                    <a:pt x="0" y="546"/>
                  </a:lnTo>
                  <a:close/>
                </a:path>
              </a:pathLst>
            </a:custGeom>
            <a:solidFill>
              <a:srgbClr val="C1E4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87" name="išľiḓê"/>
            <p:cNvSpPr/>
            <p:nvPr/>
          </p:nvSpPr>
          <p:spPr bwMode="auto">
            <a:xfrm>
              <a:off x="4476446" y="3473051"/>
              <a:ext cx="19272" cy="74336"/>
            </a:xfrm>
            <a:custGeom>
              <a:avLst/>
              <a:gdLst>
                <a:gd name="T0" fmla="*/ 2 w 7"/>
                <a:gd name="T1" fmla="*/ 26 h 26"/>
                <a:gd name="T2" fmla="*/ 1 w 7"/>
                <a:gd name="T3" fmla="*/ 26 h 26"/>
                <a:gd name="T4" fmla="*/ 0 w 7"/>
                <a:gd name="T5" fmla="*/ 23 h 26"/>
                <a:gd name="T6" fmla="*/ 0 w 7"/>
                <a:gd name="T7" fmla="*/ 20 h 26"/>
                <a:gd name="T8" fmla="*/ 1 w 7"/>
                <a:gd name="T9" fmla="*/ 19 h 26"/>
                <a:gd name="T10" fmla="*/ 2 w 7"/>
                <a:gd name="T11" fmla="*/ 20 h 26"/>
                <a:gd name="T12" fmla="*/ 2 w 7"/>
                <a:gd name="T13" fmla="*/ 23 h 26"/>
                <a:gd name="T14" fmla="*/ 2 w 7"/>
                <a:gd name="T15" fmla="*/ 24 h 26"/>
                <a:gd name="T16" fmla="*/ 3 w 7"/>
                <a:gd name="T17" fmla="*/ 24 h 26"/>
                <a:gd name="T18" fmla="*/ 5 w 7"/>
                <a:gd name="T19" fmla="*/ 19 h 26"/>
                <a:gd name="T20" fmla="*/ 5 w 7"/>
                <a:gd name="T21" fmla="*/ 1 h 26"/>
                <a:gd name="T22" fmla="*/ 6 w 7"/>
                <a:gd name="T23" fmla="*/ 0 h 26"/>
                <a:gd name="T24" fmla="*/ 7 w 7"/>
                <a:gd name="T25" fmla="*/ 1 h 26"/>
                <a:gd name="T26" fmla="*/ 7 w 7"/>
                <a:gd name="T27" fmla="*/ 19 h 26"/>
                <a:gd name="T28" fmla="*/ 4 w 7"/>
                <a:gd name="T29" fmla="*/ 25 h 26"/>
                <a:gd name="T30" fmla="*/ 2 w 7"/>
                <a:gd name="T3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26">
                  <a:moveTo>
                    <a:pt x="2" y="26"/>
                  </a:moveTo>
                  <a:cubicBezTo>
                    <a:pt x="2" y="26"/>
                    <a:pt x="2" y="26"/>
                    <a:pt x="1" y="26"/>
                  </a:cubicBezTo>
                  <a:cubicBezTo>
                    <a:pt x="0" y="25"/>
                    <a:pt x="0" y="24"/>
                    <a:pt x="0" y="23"/>
                  </a:cubicBezTo>
                  <a:cubicBezTo>
                    <a:pt x="0" y="20"/>
                    <a:pt x="0" y="20"/>
                    <a:pt x="0" y="20"/>
                  </a:cubicBezTo>
                  <a:cubicBezTo>
                    <a:pt x="0" y="20"/>
                    <a:pt x="0" y="19"/>
                    <a:pt x="1" y="19"/>
                  </a:cubicBezTo>
                  <a:cubicBezTo>
                    <a:pt x="2" y="19"/>
                    <a:pt x="2" y="20"/>
                    <a:pt x="2" y="20"/>
                  </a:cubicBezTo>
                  <a:cubicBezTo>
                    <a:pt x="2" y="23"/>
                    <a:pt x="2" y="23"/>
                    <a:pt x="2" y="23"/>
                  </a:cubicBezTo>
                  <a:cubicBezTo>
                    <a:pt x="2" y="24"/>
                    <a:pt x="2" y="24"/>
                    <a:pt x="2" y="24"/>
                  </a:cubicBezTo>
                  <a:cubicBezTo>
                    <a:pt x="3" y="24"/>
                    <a:pt x="3" y="24"/>
                    <a:pt x="3" y="24"/>
                  </a:cubicBezTo>
                  <a:cubicBezTo>
                    <a:pt x="4" y="23"/>
                    <a:pt x="5" y="21"/>
                    <a:pt x="5" y="19"/>
                  </a:cubicBezTo>
                  <a:cubicBezTo>
                    <a:pt x="5" y="1"/>
                    <a:pt x="5" y="1"/>
                    <a:pt x="5" y="1"/>
                  </a:cubicBezTo>
                  <a:cubicBezTo>
                    <a:pt x="5" y="1"/>
                    <a:pt x="5" y="0"/>
                    <a:pt x="6" y="0"/>
                  </a:cubicBezTo>
                  <a:cubicBezTo>
                    <a:pt x="6" y="0"/>
                    <a:pt x="7" y="1"/>
                    <a:pt x="7" y="1"/>
                  </a:cubicBezTo>
                  <a:cubicBezTo>
                    <a:pt x="7" y="19"/>
                    <a:pt x="7" y="19"/>
                    <a:pt x="7" y="19"/>
                  </a:cubicBezTo>
                  <a:cubicBezTo>
                    <a:pt x="7" y="22"/>
                    <a:pt x="5" y="24"/>
                    <a:pt x="4" y="25"/>
                  </a:cubicBezTo>
                  <a:cubicBezTo>
                    <a:pt x="3" y="26"/>
                    <a:pt x="3" y="26"/>
                    <a:pt x="2" y="26"/>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88" name="íşļiḓè"/>
            <p:cNvSpPr/>
            <p:nvPr/>
          </p:nvSpPr>
          <p:spPr bwMode="auto">
            <a:xfrm>
              <a:off x="4453045" y="3427624"/>
              <a:ext cx="74336" cy="74336"/>
            </a:xfrm>
            <a:custGeom>
              <a:avLst/>
              <a:gdLst>
                <a:gd name="T0" fmla="*/ 0 w 26"/>
                <a:gd name="T1" fmla="*/ 26 h 26"/>
                <a:gd name="T2" fmla="*/ 0 w 26"/>
                <a:gd name="T3" fmla="*/ 25 h 26"/>
                <a:gd name="T4" fmla="*/ 13 w 26"/>
                <a:gd name="T5" fmla="*/ 2 h 26"/>
                <a:gd name="T6" fmla="*/ 22 w 26"/>
                <a:gd name="T7" fmla="*/ 2 h 26"/>
                <a:gd name="T8" fmla="*/ 26 w 26"/>
                <a:gd name="T9" fmla="*/ 10 h 26"/>
                <a:gd name="T10" fmla="*/ 26 w 26"/>
                <a:gd name="T11" fmla="*/ 11 h 26"/>
                <a:gd name="T12" fmla="*/ 0 w 26"/>
                <a:gd name="T13" fmla="*/ 26 h 26"/>
                <a:gd name="T14" fmla="*/ 19 w 26"/>
                <a:gd name="T15" fmla="*/ 3 h 26"/>
                <a:gd name="T16" fmla="*/ 14 w 26"/>
                <a:gd name="T17" fmla="*/ 4 h 26"/>
                <a:gd name="T18" fmla="*/ 2 w 26"/>
                <a:gd name="T19" fmla="*/ 23 h 26"/>
                <a:gd name="T20" fmla="*/ 24 w 26"/>
                <a:gd name="T21" fmla="*/ 10 h 26"/>
                <a:gd name="T22" fmla="*/ 21 w 26"/>
                <a:gd name="T23" fmla="*/ 3 h 26"/>
                <a:gd name="T24" fmla="*/ 19 w 26"/>
                <a:gd name="T25"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6">
                  <a:moveTo>
                    <a:pt x="0" y="26"/>
                  </a:moveTo>
                  <a:cubicBezTo>
                    <a:pt x="0" y="25"/>
                    <a:pt x="0" y="25"/>
                    <a:pt x="0" y="25"/>
                  </a:cubicBezTo>
                  <a:cubicBezTo>
                    <a:pt x="0" y="16"/>
                    <a:pt x="6" y="7"/>
                    <a:pt x="13" y="2"/>
                  </a:cubicBezTo>
                  <a:cubicBezTo>
                    <a:pt x="16" y="0"/>
                    <a:pt x="20" y="0"/>
                    <a:pt x="22" y="2"/>
                  </a:cubicBezTo>
                  <a:cubicBezTo>
                    <a:pt x="25" y="3"/>
                    <a:pt x="26" y="6"/>
                    <a:pt x="26" y="10"/>
                  </a:cubicBezTo>
                  <a:cubicBezTo>
                    <a:pt x="26" y="11"/>
                    <a:pt x="26" y="11"/>
                    <a:pt x="26" y="11"/>
                  </a:cubicBezTo>
                  <a:lnTo>
                    <a:pt x="0" y="26"/>
                  </a:lnTo>
                  <a:close/>
                  <a:moveTo>
                    <a:pt x="19" y="3"/>
                  </a:moveTo>
                  <a:cubicBezTo>
                    <a:pt x="17" y="3"/>
                    <a:pt x="15" y="3"/>
                    <a:pt x="14" y="4"/>
                  </a:cubicBezTo>
                  <a:cubicBezTo>
                    <a:pt x="8" y="8"/>
                    <a:pt x="3" y="16"/>
                    <a:pt x="2" y="23"/>
                  </a:cubicBezTo>
                  <a:cubicBezTo>
                    <a:pt x="24" y="10"/>
                    <a:pt x="24" y="10"/>
                    <a:pt x="24" y="10"/>
                  </a:cubicBezTo>
                  <a:cubicBezTo>
                    <a:pt x="24" y="7"/>
                    <a:pt x="23" y="4"/>
                    <a:pt x="21" y="3"/>
                  </a:cubicBezTo>
                  <a:cubicBezTo>
                    <a:pt x="20" y="3"/>
                    <a:pt x="20" y="3"/>
                    <a:pt x="19" y="3"/>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89" name="iSľïdè"/>
            <p:cNvSpPr/>
            <p:nvPr/>
          </p:nvSpPr>
          <p:spPr bwMode="auto">
            <a:xfrm>
              <a:off x="4581067" y="3401468"/>
              <a:ext cx="6883" cy="85348"/>
            </a:xfrm>
            <a:custGeom>
              <a:avLst/>
              <a:gdLst>
                <a:gd name="T0" fmla="*/ 1 w 2"/>
                <a:gd name="T1" fmla="*/ 30 h 30"/>
                <a:gd name="T2" fmla="*/ 0 w 2"/>
                <a:gd name="T3" fmla="*/ 29 h 30"/>
                <a:gd name="T4" fmla="*/ 0 w 2"/>
                <a:gd name="T5" fmla="*/ 1 h 30"/>
                <a:gd name="T6" fmla="*/ 1 w 2"/>
                <a:gd name="T7" fmla="*/ 0 h 30"/>
                <a:gd name="T8" fmla="*/ 2 w 2"/>
                <a:gd name="T9" fmla="*/ 1 h 30"/>
                <a:gd name="T10" fmla="*/ 2 w 2"/>
                <a:gd name="T11" fmla="*/ 29 h 30"/>
                <a:gd name="T12" fmla="*/ 1 w 2"/>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2" h="30">
                  <a:moveTo>
                    <a:pt x="1" y="30"/>
                  </a:moveTo>
                  <a:cubicBezTo>
                    <a:pt x="1" y="30"/>
                    <a:pt x="0" y="30"/>
                    <a:pt x="0" y="29"/>
                  </a:cubicBezTo>
                  <a:cubicBezTo>
                    <a:pt x="0" y="1"/>
                    <a:pt x="0" y="1"/>
                    <a:pt x="0" y="1"/>
                  </a:cubicBezTo>
                  <a:cubicBezTo>
                    <a:pt x="0" y="0"/>
                    <a:pt x="1" y="0"/>
                    <a:pt x="1" y="0"/>
                  </a:cubicBezTo>
                  <a:cubicBezTo>
                    <a:pt x="2" y="0"/>
                    <a:pt x="2" y="0"/>
                    <a:pt x="2" y="1"/>
                  </a:cubicBezTo>
                  <a:cubicBezTo>
                    <a:pt x="2" y="29"/>
                    <a:pt x="2" y="29"/>
                    <a:pt x="2" y="29"/>
                  </a:cubicBezTo>
                  <a:cubicBezTo>
                    <a:pt x="2" y="30"/>
                    <a:pt x="2" y="30"/>
                    <a:pt x="1" y="30"/>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90" name="ïS1îḋe"/>
            <p:cNvSpPr/>
            <p:nvPr/>
          </p:nvSpPr>
          <p:spPr bwMode="auto">
            <a:xfrm>
              <a:off x="4572807" y="3398715"/>
              <a:ext cx="23402" cy="26156"/>
            </a:xfrm>
            <a:custGeom>
              <a:avLst/>
              <a:gdLst>
                <a:gd name="T0" fmla="*/ 1 w 8"/>
                <a:gd name="T1" fmla="*/ 9 h 9"/>
                <a:gd name="T2" fmla="*/ 1 w 8"/>
                <a:gd name="T3" fmla="*/ 9 h 9"/>
                <a:gd name="T4" fmla="*/ 0 w 8"/>
                <a:gd name="T5" fmla="*/ 8 h 9"/>
                <a:gd name="T6" fmla="*/ 4 w 8"/>
                <a:gd name="T7" fmla="*/ 0 h 9"/>
                <a:gd name="T8" fmla="*/ 8 w 8"/>
                <a:gd name="T9" fmla="*/ 4 h 9"/>
                <a:gd name="T10" fmla="*/ 8 w 8"/>
                <a:gd name="T11" fmla="*/ 6 h 9"/>
                <a:gd name="T12" fmla="*/ 6 w 8"/>
                <a:gd name="T13" fmla="*/ 6 h 9"/>
                <a:gd name="T14" fmla="*/ 4 w 8"/>
                <a:gd name="T15" fmla="*/ 4 h 9"/>
                <a:gd name="T16" fmla="*/ 2 w 8"/>
                <a:gd name="T17" fmla="*/ 9 h 9"/>
                <a:gd name="T18" fmla="*/ 1 w 8"/>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9">
                  <a:moveTo>
                    <a:pt x="1" y="9"/>
                  </a:moveTo>
                  <a:cubicBezTo>
                    <a:pt x="1" y="9"/>
                    <a:pt x="1" y="9"/>
                    <a:pt x="1" y="9"/>
                  </a:cubicBezTo>
                  <a:cubicBezTo>
                    <a:pt x="0" y="9"/>
                    <a:pt x="0" y="9"/>
                    <a:pt x="0" y="8"/>
                  </a:cubicBezTo>
                  <a:cubicBezTo>
                    <a:pt x="4" y="0"/>
                    <a:pt x="4" y="0"/>
                    <a:pt x="4" y="0"/>
                  </a:cubicBezTo>
                  <a:cubicBezTo>
                    <a:pt x="8" y="4"/>
                    <a:pt x="8" y="4"/>
                    <a:pt x="8" y="4"/>
                  </a:cubicBezTo>
                  <a:cubicBezTo>
                    <a:pt x="8" y="5"/>
                    <a:pt x="8" y="5"/>
                    <a:pt x="8" y="6"/>
                  </a:cubicBezTo>
                  <a:cubicBezTo>
                    <a:pt x="7" y="6"/>
                    <a:pt x="7" y="6"/>
                    <a:pt x="6" y="6"/>
                  </a:cubicBezTo>
                  <a:cubicBezTo>
                    <a:pt x="4" y="4"/>
                    <a:pt x="4" y="4"/>
                    <a:pt x="4" y="4"/>
                  </a:cubicBezTo>
                  <a:cubicBezTo>
                    <a:pt x="2" y="9"/>
                    <a:pt x="2" y="9"/>
                    <a:pt x="2" y="9"/>
                  </a:cubicBezTo>
                  <a:cubicBezTo>
                    <a:pt x="2" y="9"/>
                    <a:pt x="2" y="9"/>
                    <a:pt x="1" y="9"/>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91" name="íṣḷïḓè"/>
            <p:cNvSpPr/>
            <p:nvPr/>
          </p:nvSpPr>
          <p:spPr bwMode="auto">
            <a:xfrm>
              <a:off x="4607222" y="3384949"/>
              <a:ext cx="5506" cy="88102"/>
            </a:xfrm>
            <a:custGeom>
              <a:avLst/>
              <a:gdLst>
                <a:gd name="T0" fmla="*/ 1 w 2"/>
                <a:gd name="T1" fmla="*/ 31 h 31"/>
                <a:gd name="T2" fmla="*/ 0 w 2"/>
                <a:gd name="T3" fmla="*/ 30 h 31"/>
                <a:gd name="T4" fmla="*/ 0 w 2"/>
                <a:gd name="T5" fmla="*/ 1 h 31"/>
                <a:gd name="T6" fmla="*/ 1 w 2"/>
                <a:gd name="T7" fmla="*/ 0 h 31"/>
                <a:gd name="T8" fmla="*/ 2 w 2"/>
                <a:gd name="T9" fmla="*/ 1 h 31"/>
                <a:gd name="T10" fmla="*/ 2 w 2"/>
                <a:gd name="T11" fmla="*/ 30 h 31"/>
                <a:gd name="T12" fmla="*/ 1 w 2"/>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2" h="31">
                  <a:moveTo>
                    <a:pt x="1" y="31"/>
                  </a:moveTo>
                  <a:cubicBezTo>
                    <a:pt x="1" y="31"/>
                    <a:pt x="0" y="31"/>
                    <a:pt x="0" y="30"/>
                  </a:cubicBezTo>
                  <a:cubicBezTo>
                    <a:pt x="0" y="1"/>
                    <a:pt x="0" y="1"/>
                    <a:pt x="0" y="1"/>
                  </a:cubicBezTo>
                  <a:cubicBezTo>
                    <a:pt x="0" y="1"/>
                    <a:pt x="1" y="0"/>
                    <a:pt x="1" y="0"/>
                  </a:cubicBezTo>
                  <a:cubicBezTo>
                    <a:pt x="2" y="0"/>
                    <a:pt x="2" y="1"/>
                    <a:pt x="2" y="1"/>
                  </a:cubicBezTo>
                  <a:cubicBezTo>
                    <a:pt x="2" y="30"/>
                    <a:pt x="2" y="30"/>
                    <a:pt x="2" y="30"/>
                  </a:cubicBezTo>
                  <a:cubicBezTo>
                    <a:pt x="2" y="31"/>
                    <a:pt x="2" y="31"/>
                    <a:pt x="1" y="31"/>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92" name="ïśḻíḓê"/>
            <p:cNvSpPr/>
            <p:nvPr/>
          </p:nvSpPr>
          <p:spPr bwMode="auto">
            <a:xfrm>
              <a:off x="4598963" y="3384949"/>
              <a:ext cx="26156" cy="24779"/>
            </a:xfrm>
            <a:custGeom>
              <a:avLst/>
              <a:gdLst>
                <a:gd name="T0" fmla="*/ 2 w 9"/>
                <a:gd name="T1" fmla="*/ 9 h 9"/>
                <a:gd name="T2" fmla="*/ 1 w 9"/>
                <a:gd name="T3" fmla="*/ 9 h 9"/>
                <a:gd name="T4" fmla="*/ 1 w 9"/>
                <a:gd name="T5" fmla="*/ 8 h 9"/>
                <a:gd name="T6" fmla="*/ 4 w 9"/>
                <a:gd name="T7" fmla="*/ 0 h 9"/>
                <a:gd name="T8" fmla="*/ 8 w 9"/>
                <a:gd name="T9" fmla="*/ 4 h 9"/>
                <a:gd name="T10" fmla="*/ 8 w 9"/>
                <a:gd name="T11" fmla="*/ 6 h 9"/>
                <a:gd name="T12" fmla="*/ 7 w 9"/>
                <a:gd name="T13" fmla="*/ 5 h 9"/>
                <a:gd name="T14" fmla="*/ 5 w 9"/>
                <a:gd name="T15" fmla="*/ 3 h 9"/>
                <a:gd name="T16" fmla="*/ 2 w 9"/>
                <a:gd name="T17" fmla="*/ 9 h 9"/>
                <a:gd name="T18" fmla="*/ 2 w 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9">
                  <a:moveTo>
                    <a:pt x="2" y="9"/>
                  </a:moveTo>
                  <a:cubicBezTo>
                    <a:pt x="1" y="9"/>
                    <a:pt x="1" y="9"/>
                    <a:pt x="1" y="9"/>
                  </a:cubicBezTo>
                  <a:cubicBezTo>
                    <a:pt x="1" y="9"/>
                    <a:pt x="0" y="8"/>
                    <a:pt x="1" y="8"/>
                  </a:cubicBezTo>
                  <a:cubicBezTo>
                    <a:pt x="4" y="0"/>
                    <a:pt x="4" y="0"/>
                    <a:pt x="4" y="0"/>
                  </a:cubicBezTo>
                  <a:cubicBezTo>
                    <a:pt x="8" y="4"/>
                    <a:pt x="8" y="4"/>
                    <a:pt x="8" y="4"/>
                  </a:cubicBezTo>
                  <a:cubicBezTo>
                    <a:pt x="9" y="5"/>
                    <a:pt x="8" y="5"/>
                    <a:pt x="8" y="6"/>
                  </a:cubicBezTo>
                  <a:cubicBezTo>
                    <a:pt x="8" y="6"/>
                    <a:pt x="7" y="6"/>
                    <a:pt x="7" y="5"/>
                  </a:cubicBezTo>
                  <a:cubicBezTo>
                    <a:pt x="5" y="3"/>
                    <a:pt x="5" y="3"/>
                    <a:pt x="5" y="3"/>
                  </a:cubicBezTo>
                  <a:cubicBezTo>
                    <a:pt x="2" y="9"/>
                    <a:pt x="2" y="9"/>
                    <a:pt x="2" y="9"/>
                  </a:cubicBezTo>
                  <a:cubicBezTo>
                    <a:pt x="2" y="9"/>
                    <a:pt x="2" y="9"/>
                    <a:pt x="2" y="9"/>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93" name="íṥ1íḑé"/>
            <p:cNvSpPr/>
            <p:nvPr/>
          </p:nvSpPr>
          <p:spPr bwMode="auto">
            <a:xfrm>
              <a:off x="3840463" y="2896261"/>
              <a:ext cx="557518" cy="751616"/>
            </a:xfrm>
            <a:custGeom>
              <a:avLst/>
              <a:gdLst>
                <a:gd name="T0" fmla="*/ 405 w 405"/>
                <a:gd name="T1" fmla="*/ 546 h 546"/>
                <a:gd name="T2" fmla="*/ 0 w 405"/>
                <a:gd name="T3" fmla="*/ 311 h 546"/>
                <a:gd name="T4" fmla="*/ 0 w 405"/>
                <a:gd name="T5" fmla="*/ 0 h 546"/>
                <a:gd name="T6" fmla="*/ 405 w 405"/>
                <a:gd name="T7" fmla="*/ 234 h 546"/>
                <a:gd name="T8" fmla="*/ 405 w 405"/>
                <a:gd name="T9" fmla="*/ 546 h 546"/>
              </a:gdLst>
              <a:ahLst/>
              <a:cxnLst>
                <a:cxn ang="0">
                  <a:pos x="T0" y="T1"/>
                </a:cxn>
                <a:cxn ang="0">
                  <a:pos x="T2" y="T3"/>
                </a:cxn>
                <a:cxn ang="0">
                  <a:pos x="T4" y="T5"/>
                </a:cxn>
                <a:cxn ang="0">
                  <a:pos x="T6" y="T7"/>
                </a:cxn>
                <a:cxn ang="0">
                  <a:pos x="T8" y="T9"/>
                </a:cxn>
              </a:cxnLst>
              <a:rect l="0" t="0" r="r" b="b"/>
              <a:pathLst>
                <a:path w="405" h="546">
                  <a:moveTo>
                    <a:pt x="405" y="546"/>
                  </a:moveTo>
                  <a:lnTo>
                    <a:pt x="0" y="311"/>
                  </a:lnTo>
                  <a:lnTo>
                    <a:pt x="0" y="0"/>
                  </a:lnTo>
                  <a:lnTo>
                    <a:pt x="405" y="234"/>
                  </a:lnTo>
                  <a:lnTo>
                    <a:pt x="405" y="546"/>
                  </a:ln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94" name="îśḻíďé"/>
            <p:cNvSpPr/>
            <p:nvPr/>
          </p:nvSpPr>
          <p:spPr bwMode="auto">
            <a:xfrm>
              <a:off x="4097885" y="3044933"/>
              <a:ext cx="42675" cy="454274"/>
            </a:xfrm>
            <a:custGeom>
              <a:avLst/>
              <a:gdLst>
                <a:gd name="T0" fmla="*/ 0 w 31"/>
                <a:gd name="T1" fmla="*/ 311 h 330"/>
                <a:gd name="T2" fmla="*/ 31 w 31"/>
                <a:gd name="T3" fmla="*/ 330 h 330"/>
                <a:gd name="T4" fmla="*/ 31 w 31"/>
                <a:gd name="T5" fmla="*/ 18 h 330"/>
                <a:gd name="T6" fmla="*/ 0 w 31"/>
                <a:gd name="T7" fmla="*/ 0 h 330"/>
                <a:gd name="T8" fmla="*/ 0 w 31"/>
                <a:gd name="T9" fmla="*/ 311 h 330"/>
              </a:gdLst>
              <a:ahLst/>
              <a:cxnLst>
                <a:cxn ang="0">
                  <a:pos x="T0" y="T1"/>
                </a:cxn>
                <a:cxn ang="0">
                  <a:pos x="T2" y="T3"/>
                </a:cxn>
                <a:cxn ang="0">
                  <a:pos x="T4" y="T5"/>
                </a:cxn>
                <a:cxn ang="0">
                  <a:pos x="T6" y="T7"/>
                </a:cxn>
                <a:cxn ang="0">
                  <a:pos x="T8" y="T9"/>
                </a:cxn>
              </a:cxnLst>
              <a:rect l="0" t="0" r="r" b="b"/>
              <a:pathLst>
                <a:path w="31" h="330">
                  <a:moveTo>
                    <a:pt x="0" y="311"/>
                  </a:moveTo>
                  <a:lnTo>
                    <a:pt x="31" y="330"/>
                  </a:lnTo>
                  <a:lnTo>
                    <a:pt x="31" y="18"/>
                  </a:lnTo>
                  <a:lnTo>
                    <a:pt x="0" y="0"/>
                  </a:lnTo>
                  <a:lnTo>
                    <a:pt x="0" y="311"/>
                  </a:lnTo>
                  <a:close/>
                </a:path>
              </a:pathLst>
            </a:custGeom>
            <a:solidFill>
              <a:srgbClr val="C1E4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95" name="îṣḷîde"/>
            <p:cNvSpPr/>
            <p:nvPr/>
          </p:nvSpPr>
          <p:spPr bwMode="auto">
            <a:xfrm>
              <a:off x="4607222" y="3104126"/>
              <a:ext cx="140412" cy="119763"/>
            </a:xfrm>
            <a:custGeom>
              <a:avLst/>
              <a:gdLst>
                <a:gd name="T0" fmla="*/ 39 w 49"/>
                <a:gd name="T1" fmla="*/ 3 h 42"/>
                <a:gd name="T2" fmla="*/ 11 w 49"/>
                <a:gd name="T3" fmla="*/ 20 h 42"/>
                <a:gd name="T4" fmla="*/ 0 w 49"/>
                <a:gd name="T5" fmla="*/ 35 h 42"/>
                <a:gd name="T6" fmla="*/ 11 w 49"/>
                <a:gd name="T7" fmla="*/ 38 h 42"/>
                <a:gd name="T8" fmla="*/ 39 w 49"/>
                <a:gd name="T9" fmla="*/ 22 h 42"/>
                <a:gd name="T10" fmla="*/ 49 w 49"/>
                <a:gd name="T11" fmla="*/ 7 h 42"/>
                <a:gd name="T12" fmla="*/ 39 w 49"/>
                <a:gd name="T13" fmla="*/ 3 h 42"/>
              </a:gdLst>
              <a:ahLst/>
              <a:cxnLst>
                <a:cxn ang="0">
                  <a:pos x="T0" y="T1"/>
                </a:cxn>
                <a:cxn ang="0">
                  <a:pos x="T2" y="T3"/>
                </a:cxn>
                <a:cxn ang="0">
                  <a:pos x="T4" y="T5"/>
                </a:cxn>
                <a:cxn ang="0">
                  <a:pos x="T6" y="T7"/>
                </a:cxn>
                <a:cxn ang="0">
                  <a:pos x="T8" y="T9"/>
                </a:cxn>
                <a:cxn ang="0">
                  <a:pos x="T10" y="T11"/>
                </a:cxn>
                <a:cxn ang="0">
                  <a:pos x="T12" y="T13"/>
                </a:cxn>
              </a:cxnLst>
              <a:rect l="0" t="0" r="r" b="b"/>
              <a:pathLst>
                <a:path w="49" h="42">
                  <a:moveTo>
                    <a:pt x="39" y="3"/>
                  </a:moveTo>
                  <a:cubicBezTo>
                    <a:pt x="11" y="20"/>
                    <a:pt x="11" y="20"/>
                    <a:pt x="11" y="20"/>
                  </a:cubicBezTo>
                  <a:cubicBezTo>
                    <a:pt x="5" y="23"/>
                    <a:pt x="0" y="30"/>
                    <a:pt x="0" y="35"/>
                  </a:cubicBezTo>
                  <a:cubicBezTo>
                    <a:pt x="0" y="40"/>
                    <a:pt x="5" y="42"/>
                    <a:pt x="11" y="38"/>
                  </a:cubicBezTo>
                  <a:cubicBezTo>
                    <a:pt x="39" y="22"/>
                    <a:pt x="39" y="22"/>
                    <a:pt x="39" y="22"/>
                  </a:cubicBezTo>
                  <a:cubicBezTo>
                    <a:pt x="44" y="19"/>
                    <a:pt x="49" y="12"/>
                    <a:pt x="49" y="7"/>
                  </a:cubicBezTo>
                  <a:cubicBezTo>
                    <a:pt x="49" y="2"/>
                    <a:pt x="44" y="0"/>
                    <a:pt x="39" y="3"/>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96" name="iṣḷíḓe"/>
            <p:cNvSpPr/>
            <p:nvPr/>
          </p:nvSpPr>
          <p:spPr bwMode="auto">
            <a:xfrm>
              <a:off x="4097885" y="2721434"/>
              <a:ext cx="601569" cy="348277"/>
            </a:xfrm>
            <a:custGeom>
              <a:avLst/>
              <a:gdLst>
                <a:gd name="T0" fmla="*/ 31 w 437"/>
                <a:gd name="T1" fmla="*/ 253 h 253"/>
                <a:gd name="T2" fmla="*/ 437 w 437"/>
                <a:gd name="T3" fmla="*/ 19 h 253"/>
                <a:gd name="T4" fmla="*/ 405 w 437"/>
                <a:gd name="T5" fmla="*/ 0 h 253"/>
                <a:gd name="T6" fmla="*/ 0 w 437"/>
                <a:gd name="T7" fmla="*/ 235 h 253"/>
                <a:gd name="T8" fmla="*/ 31 w 437"/>
                <a:gd name="T9" fmla="*/ 253 h 253"/>
              </a:gdLst>
              <a:ahLst/>
              <a:cxnLst>
                <a:cxn ang="0">
                  <a:pos x="T0" y="T1"/>
                </a:cxn>
                <a:cxn ang="0">
                  <a:pos x="T2" y="T3"/>
                </a:cxn>
                <a:cxn ang="0">
                  <a:pos x="T4" y="T5"/>
                </a:cxn>
                <a:cxn ang="0">
                  <a:pos x="T6" y="T7"/>
                </a:cxn>
                <a:cxn ang="0">
                  <a:pos x="T8" y="T9"/>
                </a:cxn>
              </a:cxnLst>
              <a:rect l="0" t="0" r="r" b="b"/>
              <a:pathLst>
                <a:path w="437" h="253">
                  <a:moveTo>
                    <a:pt x="31" y="253"/>
                  </a:moveTo>
                  <a:lnTo>
                    <a:pt x="437" y="19"/>
                  </a:lnTo>
                  <a:lnTo>
                    <a:pt x="405" y="0"/>
                  </a:lnTo>
                  <a:lnTo>
                    <a:pt x="0" y="235"/>
                  </a:lnTo>
                  <a:lnTo>
                    <a:pt x="31" y="25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97" name="iṥlíḋè"/>
            <p:cNvSpPr/>
            <p:nvPr/>
          </p:nvSpPr>
          <p:spPr bwMode="auto">
            <a:xfrm>
              <a:off x="4097885" y="2721434"/>
              <a:ext cx="601569" cy="348277"/>
            </a:xfrm>
            <a:custGeom>
              <a:avLst/>
              <a:gdLst>
                <a:gd name="T0" fmla="*/ 405 w 437"/>
                <a:gd name="T1" fmla="*/ 253 h 253"/>
                <a:gd name="T2" fmla="*/ 0 w 437"/>
                <a:gd name="T3" fmla="*/ 19 h 253"/>
                <a:gd name="T4" fmla="*/ 31 w 437"/>
                <a:gd name="T5" fmla="*/ 0 h 253"/>
                <a:gd name="T6" fmla="*/ 437 w 437"/>
                <a:gd name="T7" fmla="*/ 235 h 253"/>
                <a:gd name="T8" fmla="*/ 405 w 437"/>
                <a:gd name="T9" fmla="*/ 253 h 253"/>
              </a:gdLst>
              <a:ahLst/>
              <a:cxnLst>
                <a:cxn ang="0">
                  <a:pos x="T0" y="T1"/>
                </a:cxn>
                <a:cxn ang="0">
                  <a:pos x="T2" y="T3"/>
                </a:cxn>
                <a:cxn ang="0">
                  <a:pos x="T4" y="T5"/>
                </a:cxn>
                <a:cxn ang="0">
                  <a:pos x="T6" y="T7"/>
                </a:cxn>
                <a:cxn ang="0">
                  <a:pos x="T8" y="T9"/>
                </a:cxn>
              </a:cxnLst>
              <a:rect l="0" t="0" r="r" b="b"/>
              <a:pathLst>
                <a:path w="437" h="253">
                  <a:moveTo>
                    <a:pt x="405" y="253"/>
                  </a:moveTo>
                  <a:lnTo>
                    <a:pt x="0" y="19"/>
                  </a:lnTo>
                  <a:lnTo>
                    <a:pt x="31" y="0"/>
                  </a:lnTo>
                  <a:lnTo>
                    <a:pt x="437" y="235"/>
                  </a:lnTo>
                  <a:lnTo>
                    <a:pt x="405" y="25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98" name="íŝlíḑé"/>
            <p:cNvSpPr/>
            <p:nvPr/>
          </p:nvSpPr>
          <p:spPr bwMode="auto">
            <a:xfrm>
              <a:off x="4655403" y="3044933"/>
              <a:ext cx="44051" cy="68829"/>
            </a:xfrm>
            <a:custGeom>
              <a:avLst/>
              <a:gdLst>
                <a:gd name="T0" fmla="*/ 0 w 32"/>
                <a:gd name="T1" fmla="*/ 50 h 50"/>
                <a:gd name="T2" fmla="*/ 0 w 32"/>
                <a:gd name="T3" fmla="*/ 18 h 50"/>
                <a:gd name="T4" fmla="*/ 32 w 32"/>
                <a:gd name="T5" fmla="*/ 0 h 50"/>
                <a:gd name="T6" fmla="*/ 32 w 32"/>
                <a:gd name="T7" fmla="*/ 31 h 50"/>
                <a:gd name="T8" fmla="*/ 0 w 32"/>
                <a:gd name="T9" fmla="*/ 50 h 50"/>
              </a:gdLst>
              <a:ahLst/>
              <a:cxnLst>
                <a:cxn ang="0">
                  <a:pos x="T0" y="T1"/>
                </a:cxn>
                <a:cxn ang="0">
                  <a:pos x="T2" y="T3"/>
                </a:cxn>
                <a:cxn ang="0">
                  <a:pos x="T4" y="T5"/>
                </a:cxn>
                <a:cxn ang="0">
                  <a:pos x="T6" y="T7"/>
                </a:cxn>
                <a:cxn ang="0">
                  <a:pos x="T8" y="T9"/>
                </a:cxn>
              </a:cxnLst>
              <a:rect l="0" t="0" r="r" b="b"/>
              <a:pathLst>
                <a:path w="32" h="50">
                  <a:moveTo>
                    <a:pt x="0" y="50"/>
                  </a:moveTo>
                  <a:lnTo>
                    <a:pt x="0" y="18"/>
                  </a:lnTo>
                  <a:lnTo>
                    <a:pt x="32" y="0"/>
                  </a:lnTo>
                  <a:lnTo>
                    <a:pt x="32" y="31"/>
                  </a:lnTo>
                  <a:lnTo>
                    <a:pt x="0" y="50"/>
                  </a:ln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99" name="íṣľídê"/>
            <p:cNvSpPr/>
            <p:nvPr/>
          </p:nvSpPr>
          <p:spPr bwMode="auto">
            <a:xfrm>
              <a:off x="4779295" y="3727720"/>
              <a:ext cx="331758" cy="736474"/>
            </a:xfrm>
            <a:custGeom>
              <a:avLst/>
              <a:gdLst>
                <a:gd name="T0" fmla="*/ 116 w 116"/>
                <a:gd name="T1" fmla="*/ 197 h 258"/>
                <a:gd name="T2" fmla="*/ 116 w 116"/>
                <a:gd name="T3" fmla="*/ 115 h 258"/>
                <a:gd name="T4" fmla="*/ 80 w 116"/>
                <a:gd name="T5" fmla="*/ 34 h 258"/>
                <a:gd name="T6" fmla="*/ 10 w 116"/>
                <a:gd name="T7" fmla="*/ 28 h 258"/>
                <a:gd name="T8" fmla="*/ 35 w 116"/>
                <a:gd name="T9" fmla="*/ 94 h 258"/>
                <a:gd name="T10" fmla="*/ 116 w 116"/>
                <a:gd name="T11" fmla="*/ 258 h 258"/>
                <a:gd name="T12" fmla="*/ 116 w 116"/>
                <a:gd name="T13" fmla="*/ 197 h 258"/>
              </a:gdLst>
              <a:ahLst/>
              <a:cxnLst>
                <a:cxn ang="0">
                  <a:pos x="T0" y="T1"/>
                </a:cxn>
                <a:cxn ang="0">
                  <a:pos x="T2" y="T3"/>
                </a:cxn>
                <a:cxn ang="0">
                  <a:pos x="T4" y="T5"/>
                </a:cxn>
                <a:cxn ang="0">
                  <a:pos x="T6" y="T7"/>
                </a:cxn>
                <a:cxn ang="0">
                  <a:pos x="T8" y="T9"/>
                </a:cxn>
                <a:cxn ang="0">
                  <a:pos x="T10" y="T11"/>
                </a:cxn>
                <a:cxn ang="0">
                  <a:pos x="T12" y="T13"/>
                </a:cxn>
              </a:cxnLst>
              <a:rect l="0" t="0" r="r" b="b"/>
              <a:pathLst>
                <a:path w="116" h="258">
                  <a:moveTo>
                    <a:pt x="116" y="197"/>
                  </a:moveTo>
                  <a:cubicBezTo>
                    <a:pt x="116" y="115"/>
                    <a:pt x="116" y="115"/>
                    <a:pt x="116" y="115"/>
                  </a:cubicBezTo>
                  <a:cubicBezTo>
                    <a:pt x="116" y="115"/>
                    <a:pt x="112" y="69"/>
                    <a:pt x="80" y="34"/>
                  </a:cubicBezTo>
                  <a:cubicBezTo>
                    <a:pt x="48" y="0"/>
                    <a:pt x="19" y="11"/>
                    <a:pt x="10" y="28"/>
                  </a:cubicBezTo>
                  <a:cubicBezTo>
                    <a:pt x="0" y="45"/>
                    <a:pt x="22" y="76"/>
                    <a:pt x="35" y="94"/>
                  </a:cubicBezTo>
                  <a:cubicBezTo>
                    <a:pt x="52" y="115"/>
                    <a:pt x="116" y="214"/>
                    <a:pt x="116" y="258"/>
                  </a:cubicBezTo>
                  <a:lnTo>
                    <a:pt x="116" y="197"/>
                  </a:lnTo>
                  <a:close/>
                </a:path>
              </a:pathLst>
            </a:custGeom>
            <a:solidFill>
              <a:srgbClr val="1BBC9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00" name="íSļiḍe"/>
            <p:cNvSpPr/>
            <p:nvPr/>
          </p:nvSpPr>
          <p:spPr bwMode="auto">
            <a:xfrm>
              <a:off x="4867397" y="3807562"/>
              <a:ext cx="251916" cy="446014"/>
            </a:xfrm>
            <a:custGeom>
              <a:avLst/>
              <a:gdLst>
                <a:gd name="T0" fmla="*/ 85 w 88"/>
                <a:gd name="T1" fmla="*/ 156 h 156"/>
                <a:gd name="T2" fmla="*/ 83 w 88"/>
                <a:gd name="T3" fmla="*/ 154 h 156"/>
                <a:gd name="T4" fmla="*/ 0 w 88"/>
                <a:gd name="T5" fmla="*/ 4 h 156"/>
                <a:gd name="T6" fmla="*/ 0 w 88"/>
                <a:gd name="T7" fmla="*/ 1 h 156"/>
                <a:gd name="T8" fmla="*/ 3 w 88"/>
                <a:gd name="T9" fmla="*/ 1 h 156"/>
                <a:gd name="T10" fmla="*/ 87 w 88"/>
                <a:gd name="T11" fmla="*/ 154 h 156"/>
                <a:gd name="T12" fmla="*/ 86 w 88"/>
                <a:gd name="T13" fmla="*/ 156 h 156"/>
                <a:gd name="T14" fmla="*/ 85 w 88"/>
                <a:gd name="T15" fmla="*/ 15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56">
                  <a:moveTo>
                    <a:pt x="85" y="156"/>
                  </a:moveTo>
                  <a:cubicBezTo>
                    <a:pt x="84" y="156"/>
                    <a:pt x="84" y="155"/>
                    <a:pt x="83" y="154"/>
                  </a:cubicBezTo>
                  <a:cubicBezTo>
                    <a:pt x="69" y="65"/>
                    <a:pt x="1" y="4"/>
                    <a:pt x="0" y="4"/>
                  </a:cubicBezTo>
                  <a:cubicBezTo>
                    <a:pt x="0" y="3"/>
                    <a:pt x="0" y="2"/>
                    <a:pt x="0" y="1"/>
                  </a:cubicBezTo>
                  <a:cubicBezTo>
                    <a:pt x="1" y="0"/>
                    <a:pt x="2" y="0"/>
                    <a:pt x="3" y="1"/>
                  </a:cubicBezTo>
                  <a:cubicBezTo>
                    <a:pt x="4" y="1"/>
                    <a:pt x="72" y="63"/>
                    <a:pt x="87" y="154"/>
                  </a:cubicBezTo>
                  <a:cubicBezTo>
                    <a:pt x="88" y="155"/>
                    <a:pt x="87" y="156"/>
                    <a:pt x="86" y="156"/>
                  </a:cubicBezTo>
                  <a:lnTo>
                    <a:pt x="85" y="15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01" name="îślïḋe"/>
            <p:cNvSpPr/>
            <p:nvPr/>
          </p:nvSpPr>
          <p:spPr bwMode="auto">
            <a:xfrm>
              <a:off x="4553535" y="3953480"/>
              <a:ext cx="568531" cy="710319"/>
            </a:xfrm>
            <a:custGeom>
              <a:avLst/>
              <a:gdLst>
                <a:gd name="T0" fmla="*/ 195 w 199"/>
                <a:gd name="T1" fmla="*/ 118 h 249"/>
                <a:gd name="T2" fmla="*/ 184 w 199"/>
                <a:gd name="T3" fmla="*/ 106 h 249"/>
                <a:gd name="T4" fmla="*/ 163 w 199"/>
                <a:gd name="T5" fmla="*/ 71 h 249"/>
                <a:gd name="T6" fmla="*/ 137 w 199"/>
                <a:gd name="T7" fmla="*/ 33 h 249"/>
                <a:gd name="T8" fmla="*/ 93 w 199"/>
                <a:gd name="T9" fmla="*/ 30 h 249"/>
                <a:gd name="T10" fmla="*/ 26 w 199"/>
                <a:gd name="T11" fmla="*/ 10 h 249"/>
                <a:gd name="T12" fmla="*/ 22 w 199"/>
                <a:gd name="T13" fmla="*/ 55 h 249"/>
                <a:gd name="T14" fmla="*/ 29 w 199"/>
                <a:gd name="T15" fmla="*/ 97 h 249"/>
                <a:gd name="T16" fmla="*/ 49 w 199"/>
                <a:gd name="T17" fmla="*/ 146 h 249"/>
                <a:gd name="T18" fmla="*/ 86 w 199"/>
                <a:gd name="T19" fmla="*/ 174 h 249"/>
                <a:gd name="T20" fmla="*/ 102 w 199"/>
                <a:gd name="T21" fmla="*/ 221 h 249"/>
                <a:gd name="T22" fmla="*/ 172 w 199"/>
                <a:gd name="T23" fmla="*/ 230 h 249"/>
                <a:gd name="T24" fmla="*/ 195 w 199"/>
                <a:gd name="T25" fmla="*/ 249 h 249"/>
                <a:gd name="T26" fmla="*/ 195 w 199"/>
                <a:gd name="T27" fmla="*/ 118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249">
                  <a:moveTo>
                    <a:pt x="195" y="118"/>
                  </a:moveTo>
                  <a:cubicBezTo>
                    <a:pt x="195" y="118"/>
                    <a:pt x="199" y="108"/>
                    <a:pt x="184" y="106"/>
                  </a:cubicBezTo>
                  <a:cubicBezTo>
                    <a:pt x="170" y="103"/>
                    <a:pt x="164" y="91"/>
                    <a:pt x="163" y="71"/>
                  </a:cubicBezTo>
                  <a:cubicBezTo>
                    <a:pt x="162" y="51"/>
                    <a:pt x="155" y="36"/>
                    <a:pt x="137" y="33"/>
                  </a:cubicBezTo>
                  <a:cubicBezTo>
                    <a:pt x="119" y="30"/>
                    <a:pt x="105" y="40"/>
                    <a:pt x="93" y="30"/>
                  </a:cubicBezTo>
                  <a:cubicBezTo>
                    <a:pt x="81" y="21"/>
                    <a:pt x="51" y="0"/>
                    <a:pt x="26" y="10"/>
                  </a:cubicBezTo>
                  <a:cubicBezTo>
                    <a:pt x="0" y="19"/>
                    <a:pt x="9" y="41"/>
                    <a:pt x="22" y="55"/>
                  </a:cubicBezTo>
                  <a:cubicBezTo>
                    <a:pt x="35" y="69"/>
                    <a:pt x="39" y="74"/>
                    <a:pt x="29" y="97"/>
                  </a:cubicBezTo>
                  <a:cubicBezTo>
                    <a:pt x="19" y="119"/>
                    <a:pt x="26" y="141"/>
                    <a:pt x="49" y="146"/>
                  </a:cubicBezTo>
                  <a:cubicBezTo>
                    <a:pt x="72" y="151"/>
                    <a:pt x="85" y="149"/>
                    <a:pt x="86" y="174"/>
                  </a:cubicBezTo>
                  <a:cubicBezTo>
                    <a:pt x="86" y="200"/>
                    <a:pt x="90" y="211"/>
                    <a:pt x="102" y="221"/>
                  </a:cubicBezTo>
                  <a:cubicBezTo>
                    <a:pt x="115" y="231"/>
                    <a:pt x="155" y="227"/>
                    <a:pt x="172" y="230"/>
                  </a:cubicBezTo>
                  <a:cubicBezTo>
                    <a:pt x="189" y="234"/>
                    <a:pt x="195" y="249"/>
                    <a:pt x="195" y="249"/>
                  </a:cubicBezTo>
                  <a:lnTo>
                    <a:pt x="195" y="118"/>
                  </a:lnTo>
                  <a:close/>
                </a:path>
              </a:pathLst>
            </a:custGeom>
            <a:solidFill>
              <a:srgbClr val="27DE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02" name="íşḷïḋe"/>
            <p:cNvSpPr/>
            <p:nvPr/>
          </p:nvSpPr>
          <p:spPr bwMode="auto">
            <a:xfrm>
              <a:off x="4704960" y="4067736"/>
              <a:ext cx="414353" cy="521727"/>
            </a:xfrm>
            <a:custGeom>
              <a:avLst/>
              <a:gdLst>
                <a:gd name="T0" fmla="*/ 142 w 145"/>
                <a:gd name="T1" fmla="*/ 183 h 183"/>
                <a:gd name="T2" fmla="*/ 141 w 145"/>
                <a:gd name="T3" fmla="*/ 182 h 183"/>
                <a:gd name="T4" fmla="*/ 1 w 145"/>
                <a:gd name="T5" fmla="*/ 5 h 183"/>
                <a:gd name="T6" fmla="*/ 0 w 145"/>
                <a:gd name="T7" fmla="*/ 2 h 183"/>
                <a:gd name="T8" fmla="*/ 3 w 145"/>
                <a:gd name="T9" fmla="*/ 1 h 183"/>
                <a:gd name="T10" fmla="*/ 144 w 145"/>
                <a:gd name="T11" fmla="*/ 180 h 183"/>
                <a:gd name="T12" fmla="*/ 143 w 145"/>
                <a:gd name="T13" fmla="*/ 183 h 183"/>
                <a:gd name="T14" fmla="*/ 142 w 145"/>
                <a:gd name="T15" fmla="*/ 183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83">
                  <a:moveTo>
                    <a:pt x="142" y="183"/>
                  </a:moveTo>
                  <a:cubicBezTo>
                    <a:pt x="142" y="183"/>
                    <a:pt x="141" y="182"/>
                    <a:pt x="141" y="182"/>
                  </a:cubicBezTo>
                  <a:cubicBezTo>
                    <a:pt x="98" y="56"/>
                    <a:pt x="2" y="5"/>
                    <a:pt x="1" y="5"/>
                  </a:cubicBezTo>
                  <a:cubicBezTo>
                    <a:pt x="0" y="4"/>
                    <a:pt x="0" y="3"/>
                    <a:pt x="0" y="2"/>
                  </a:cubicBezTo>
                  <a:cubicBezTo>
                    <a:pt x="1" y="1"/>
                    <a:pt x="2" y="0"/>
                    <a:pt x="3" y="1"/>
                  </a:cubicBezTo>
                  <a:cubicBezTo>
                    <a:pt x="4" y="2"/>
                    <a:pt x="101" y="53"/>
                    <a:pt x="144" y="180"/>
                  </a:cubicBezTo>
                  <a:cubicBezTo>
                    <a:pt x="145" y="181"/>
                    <a:pt x="144" y="183"/>
                    <a:pt x="143" y="183"/>
                  </a:cubicBezTo>
                  <a:lnTo>
                    <a:pt x="142" y="1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03" name="í$ḻíďè"/>
            <p:cNvSpPr/>
            <p:nvPr/>
          </p:nvSpPr>
          <p:spPr bwMode="auto">
            <a:xfrm>
              <a:off x="4724232" y="4246692"/>
              <a:ext cx="220254" cy="28909"/>
            </a:xfrm>
            <a:custGeom>
              <a:avLst/>
              <a:gdLst>
                <a:gd name="T0" fmla="*/ 75 w 77"/>
                <a:gd name="T1" fmla="*/ 10 h 10"/>
                <a:gd name="T2" fmla="*/ 74 w 77"/>
                <a:gd name="T3" fmla="*/ 10 h 10"/>
                <a:gd name="T4" fmla="*/ 2 w 77"/>
                <a:gd name="T5" fmla="*/ 7 h 10"/>
                <a:gd name="T6" fmla="*/ 0 w 77"/>
                <a:gd name="T7" fmla="*/ 6 h 10"/>
                <a:gd name="T8" fmla="*/ 2 w 77"/>
                <a:gd name="T9" fmla="*/ 3 h 10"/>
                <a:gd name="T10" fmla="*/ 75 w 77"/>
                <a:gd name="T11" fmla="*/ 6 h 10"/>
                <a:gd name="T12" fmla="*/ 77 w 77"/>
                <a:gd name="T13" fmla="*/ 9 h 10"/>
                <a:gd name="T14" fmla="*/ 75 w 77"/>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0">
                  <a:moveTo>
                    <a:pt x="75" y="10"/>
                  </a:moveTo>
                  <a:cubicBezTo>
                    <a:pt x="74" y="10"/>
                    <a:pt x="74" y="10"/>
                    <a:pt x="74" y="10"/>
                  </a:cubicBezTo>
                  <a:cubicBezTo>
                    <a:pt x="47" y="4"/>
                    <a:pt x="2" y="7"/>
                    <a:pt x="2" y="7"/>
                  </a:cubicBezTo>
                  <a:cubicBezTo>
                    <a:pt x="1" y="8"/>
                    <a:pt x="0" y="7"/>
                    <a:pt x="0" y="6"/>
                  </a:cubicBezTo>
                  <a:cubicBezTo>
                    <a:pt x="0" y="5"/>
                    <a:pt x="0" y="4"/>
                    <a:pt x="2" y="3"/>
                  </a:cubicBezTo>
                  <a:cubicBezTo>
                    <a:pt x="3" y="3"/>
                    <a:pt x="47" y="0"/>
                    <a:pt x="75" y="6"/>
                  </a:cubicBezTo>
                  <a:cubicBezTo>
                    <a:pt x="76" y="7"/>
                    <a:pt x="77" y="8"/>
                    <a:pt x="77" y="9"/>
                  </a:cubicBezTo>
                  <a:cubicBezTo>
                    <a:pt x="76" y="10"/>
                    <a:pt x="76" y="10"/>
                    <a:pt x="75"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04" name="í$1iḍé"/>
            <p:cNvSpPr/>
            <p:nvPr/>
          </p:nvSpPr>
          <p:spPr bwMode="auto">
            <a:xfrm>
              <a:off x="4919707" y="4435285"/>
              <a:ext cx="136282" cy="15143"/>
            </a:xfrm>
            <a:custGeom>
              <a:avLst/>
              <a:gdLst>
                <a:gd name="T0" fmla="*/ 29 w 48"/>
                <a:gd name="T1" fmla="*/ 5 h 5"/>
                <a:gd name="T2" fmla="*/ 2 w 48"/>
                <a:gd name="T3" fmla="*/ 4 h 5"/>
                <a:gd name="T4" fmla="*/ 0 w 48"/>
                <a:gd name="T5" fmla="*/ 2 h 5"/>
                <a:gd name="T6" fmla="*/ 3 w 48"/>
                <a:gd name="T7" fmla="*/ 0 h 5"/>
                <a:gd name="T8" fmla="*/ 46 w 48"/>
                <a:gd name="T9" fmla="*/ 0 h 5"/>
                <a:gd name="T10" fmla="*/ 48 w 48"/>
                <a:gd name="T11" fmla="*/ 2 h 5"/>
                <a:gd name="T12" fmla="*/ 46 w 48"/>
                <a:gd name="T13" fmla="*/ 4 h 5"/>
                <a:gd name="T14" fmla="*/ 29 w 48"/>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5">
                  <a:moveTo>
                    <a:pt x="29" y="5"/>
                  </a:moveTo>
                  <a:cubicBezTo>
                    <a:pt x="17" y="5"/>
                    <a:pt x="3" y="4"/>
                    <a:pt x="2" y="4"/>
                  </a:cubicBezTo>
                  <a:cubicBezTo>
                    <a:pt x="1" y="4"/>
                    <a:pt x="0" y="3"/>
                    <a:pt x="0" y="2"/>
                  </a:cubicBezTo>
                  <a:cubicBezTo>
                    <a:pt x="0" y="1"/>
                    <a:pt x="1" y="0"/>
                    <a:pt x="3" y="0"/>
                  </a:cubicBezTo>
                  <a:cubicBezTo>
                    <a:pt x="3" y="0"/>
                    <a:pt x="34" y="2"/>
                    <a:pt x="46" y="0"/>
                  </a:cubicBezTo>
                  <a:cubicBezTo>
                    <a:pt x="47" y="0"/>
                    <a:pt x="48" y="1"/>
                    <a:pt x="48" y="2"/>
                  </a:cubicBezTo>
                  <a:cubicBezTo>
                    <a:pt x="48" y="3"/>
                    <a:pt x="48" y="4"/>
                    <a:pt x="46" y="4"/>
                  </a:cubicBezTo>
                  <a:cubicBezTo>
                    <a:pt x="42" y="5"/>
                    <a:pt x="36" y="5"/>
                    <a:pt x="29"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05" name="îṧļïdê"/>
            <p:cNvSpPr/>
            <p:nvPr/>
          </p:nvSpPr>
          <p:spPr bwMode="auto">
            <a:xfrm>
              <a:off x="4896306" y="4104904"/>
              <a:ext cx="37168" cy="130776"/>
            </a:xfrm>
            <a:custGeom>
              <a:avLst/>
              <a:gdLst>
                <a:gd name="T0" fmla="*/ 2 w 13"/>
                <a:gd name="T1" fmla="*/ 46 h 46"/>
                <a:gd name="T2" fmla="*/ 2 w 13"/>
                <a:gd name="T3" fmla="*/ 46 h 46"/>
                <a:gd name="T4" fmla="*/ 0 w 13"/>
                <a:gd name="T5" fmla="*/ 43 h 46"/>
                <a:gd name="T6" fmla="*/ 9 w 13"/>
                <a:gd name="T7" fmla="*/ 1 h 46"/>
                <a:gd name="T8" fmla="*/ 11 w 13"/>
                <a:gd name="T9" fmla="*/ 0 h 46"/>
                <a:gd name="T10" fmla="*/ 12 w 13"/>
                <a:gd name="T11" fmla="*/ 3 h 46"/>
                <a:gd name="T12" fmla="*/ 4 w 13"/>
                <a:gd name="T13" fmla="*/ 44 h 46"/>
                <a:gd name="T14" fmla="*/ 2 w 13"/>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46">
                  <a:moveTo>
                    <a:pt x="2" y="46"/>
                  </a:moveTo>
                  <a:cubicBezTo>
                    <a:pt x="2" y="46"/>
                    <a:pt x="2" y="46"/>
                    <a:pt x="2" y="46"/>
                  </a:cubicBezTo>
                  <a:cubicBezTo>
                    <a:pt x="0" y="46"/>
                    <a:pt x="0" y="45"/>
                    <a:pt x="0" y="43"/>
                  </a:cubicBezTo>
                  <a:cubicBezTo>
                    <a:pt x="1" y="21"/>
                    <a:pt x="8" y="2"/>
                    <a:pt x="9" y="1"/>
                  </a:cubicBezTo>
                  <a:cubicBezTo>
                    <a:pt x="9" y="0"/>
                    <a:pt x="10" y="0"/>
                    <a:pt x="11" y="0"/>
                  </a:cubicBezTo>
                  <a:cubicBezTo>
                    <a:pt x="12" y="1"/>
                    <a:pt x="13" y="2"/>
                    <a:pt x="12" y="3"/>
                  </a:cubicBezTo>
                  <a:cubicBezTo>
                    <a:pt x="12" y="3"/>
                    <a:pt x="5" y="22"/>
                    <a:pt x="4" y="44"/>
                  </a:cubicBezTo>
                  <a:cubicBezTo>
                    <a:pt x="4" y="45"/>
                    <a:pt x="3" y="46"/>
                    <a:pt x="2" y="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06" name="íS1iḑê"/>
            <p:cNvSpPr/>
            <p:nvPr/>
          </p:nvSpPr>
          <p:spPr bwMode="auto">
            <a:xfrm>
              <a:off x="7701789" y="2287810"/>
              <a:ext cx="523103" cy="813563"/>
            </a:xfrm>
            <a:custGeom>
              <a:avLst/>
              <a:gdLst>
                <a:gd name="T0" fmla="*/ 173 w 183"/>
                <a:gd name="T1" fmla="*/ 3 h 285"/>
                <a:gd name="T2" fmla="*/ 47 w 183"/>
                <a:gd name="T3" fmla="*/ 76 h 285"/>
                <a:gd name="T4" fmla="*/ 37 w 183"/>
                <a:gd name="T5" fmla="*/ 94 h 285"/>
                <a:gd name="T6" fmla="*/ 37 w 183"/>
                <a:gd name="T7" fmla="*/ 195 h 285"/>
                <a:gd name="T8" fmla="*/ 5 w 183"/>
                <a:gd name="T9" fmla="*/ 228 h 285"/>
                <a:gd name="T10" fmla="*/ 9 w 183"/>
                <a:gd name="T11" fmla="*/ 235 h 285"/>
                <a:gd name="T12" fmla="*/ 37 w 183"/>
                <a:gd name="T13" fmla="*/ 232 h 285"/>
                <a:gd name="T14" fmla="*/ 37 w 183"/>
                <a:gd name="T15" fmla="*/ 276 h 285"/>
                <a:gd name="T16" fmla="*/ 47 w 183"/>
                <a:gd name="T17" fmla="*/ 282 h 285"/>
                <a:gd name="T18" fmla="*/ 173 w 183"/>
                <a:gd name="T19" fmla="*/ 210 h 285"/>
                <a:gd name="T20" fmla="*/ 183 w 183"/>
                <a:gd name="T21" fmla="*/ 192 h 285"/>
                <a:gd name="T22" fmla="*/ 183 w 183"/>
                <a:gd name="T23" fmla="*/ 9 h 285"/>
                <a:gd name="T24" fmla="*/ 173 w 183"/>
                <a:gd name="T25" fmla="*/ 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85">
                  <a:moveTo>
                    <a:pt x="173" y="3"/>
                  </a:moveTo>
                  <a:cubicBezTo>
                    <a:pt x="47" y="76"/>
                    <a:pt x="47" y="76"/>
                    <a:pt x="47" y="76"/>
                  </a:cubicBezTo>
                  <a:cubicBezTo>
                    <a:pt x="41" y="79"/>
                    <a:pt x="37" y="87"/>
                    <a:pt x="37" y="94"/>
                  </a:cubicBezTo>
                  <a:cubicBezTo>
                    <a:pt x="37" y="195"/>
                    <a:pt x="37" y="195"/>
                    <a:pt x="37" y="195"/>
                  </a:cubicBezTo>
                  <a:cubicBezTo>
                    <a:pt x="5" y="228"/>
                    <a:pt x="5" y="228"/>
                    <a:pt x="5" y="228"/>
                  </a:cubicBezTo>
                  <a:cubicBezTo>
                    <a:pt x="0" y="233"/>
                    <a:pt x="2" y="236"/>
                    <a:pt x="9" y="235"/>
                  </a:cubicBezTo>
                  <a:cubicBezTo>
                    <a:pt x="37" y="232"/>
                    <a:pt x="37" y="232"/>
                    <a:pt x="37" y="232"/>
                  </a:cubicBezTo>
                  <a:cubicBezTo>
                    <a:pt x="37" y="276"/>
                    <a:pt x="37" y="276"/>
                    <a:pt x="37" y="276"/>
                  </a:cubicBezTo>
                  <a:cubicBezTo>
                    <a:pt x="37" y="283"/>
                    <a:pt x="41" y="285"/>
                    <a:pt x="47" y="282"/>
                  </a:cubicBezTo>
                  <a:cubicBezTo>
                    <a:pt x="173" y="210"/>
                    <a:pt x="173" y="210"/>
                    <a:pt x="173" y="210"/>
                  </a:cubicBezTo>
                  <a:cubicBezTo>
                    <a:pt x="178" y="206"/>
                    <a:pt x="183" y="198"/>
                    <a:pt x="183" y="192"/>
                  </a:cubicBezTo>
                  <a:cubicBezTo>
                    <a:pt x="183" y="9"/>
                    <a:pt x="183" y="9"/>
                    <a:pt x="183" y="9"/>
                  </a:cubicBezTo>
                  <a:cubicBezTo>
                    <a:pt x="183" y="3"/>
                    <a:pt x="178" y="0"/>
                    <a:pt x="173" y="3"/>
                  </a:cubicBezTo>
                  <a:close/>
                </a:path>
              </a:pathLst>
            </a:custGeom>
            <a:solidFill>
              <a:srgbClr val="4C9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07" name="íṣļidé"/>
            <p:cNvSpPr/>
            <p:nvPr/>
          </p:nvSpPr>
          <p:spPr bwMode="auto">
            <a:xfrm>
              <a:off x="7868355" y="2479155"/>
              <a:ext cx="117010" cy="133529"/>
            </a:xfrm>
            <a:custGeom>
              <a:avLst/>
              <a:gdLst>
                <a:gd name="T0" fmla="*/ 21 w 41"/>
                <a:gd name="T1" fmla="*/ 47 h 47"/>
                <a:gd name="T2" fmla="*/ 15 w 41"/>
                <a:gd name="T3" fmla="*/ 47 h 47"/>
                <a:gd name="T4" fmla="*/ 0 w 41"/>
                <a:gd name="T5" fmla="*/ 33 h 47"/>
                <a:gd name="T6" fmla="*/ 11 w 41"/>
                <a:gd name="T7" fmla="*/ 15 h 47"/>
                <a:gd name="T8" fmla="*/ 21 w 41"/>
                <a:gd name="T9" fmla="*/ 17 h 47"/>
                <a:gd name="T10" fmla="*/ 30 w 41"/>
                <a:gd name="T11" fmla="*/ 3 h 47"/>
                <a:gd name="T12" fmla="*/ 41 w 41"/>
                <a:gd name="T13" fmla="*/ 10 h 47"/>
                <a:gd name="T14" fmla="*/ 26 w 41"/>
                <a:gd name="T15" fmla="*/ 40 h 47"/>
                <a:gd name="T16" fmla="*/ 21 w 41"/>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7">
                  <a:moveTo>
                    <a:pt x="21" y="47"/>
                  </a:moveTo>
                  <a:cubicBezTo>
                    <a:pt x="15" y="47"/>
                    <a:pt x="15" y="47"/>
                    <a:pt x="15" y="47"/>
                  </a:cubicBezTo>
                  <a:cubicBezTo>
                    <a:pt x="8" y="46"/>
                    <a:pt x="0" y="43"/>
                    <a:pt x="0" y="33"/>
                  </a:cubicBezTo>
                  <a:cubicBezTo>
                    <a:pt x="0" y="27"/>
                    <a:pt x="5" y="18"/>
                    <a:pt x="11" y="15"/>
                  </a:cubicBezTo>
                  <a:cubicBezTo>
                    <a:pt x="15" y="12"/>
                    <a:pt x="19" y="13"/>
                    <a:pt x="21" y="17"/>
                  </a:cubicBezTo>
                  <a:cubicBezTo>
                    <a:pt x="22" y="12"/>
                    <a:pt x="26" y="6"/>
                    <a:pt x="30" y="3"/>
                  </a:cubicBezTo>
                  <a:cubicBezTo>
                    <a:pt x="36" y="0"/>
                    <a:pt x="41" y="3"/>
                    <a:pt x="41" y="10"/>
                  </a:cubicBezTo>
                  <a:cubicBezTo>
                    <a:pt x="41" y="19"/>
                    <a:pt x="33" y="32"/>
                    <a:pt x="26" y="40"/>
                  </a:cubicBezTo>
                  <a:lnTo>
                    <a:pt x="21" y="4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08" name="ïśľíďê"/>
            <p:cNvSpPr/>
            <p:nvPr/>
          </p:nvSpPr>
          <p:spPr bwMode="auto">
            <a:xfrm>
              <a:off x="8039052" y="2393807"/>
              <a:ext cx="140412" cy="119763"/>
            </a:xfrm>
            <a:custGeom>
              <a:avLst/>
              <a:gdLst>
                <a:gd name="T0" fmla="*/ 10 w 49"/>
                <a:gd name="T1" fmla="*/ 20 h 42"/>
                <a:gd name="T2" fmla="*/ 38 w 49"/>
                <a:gd name="T3" fmla="*/ 4 h 42"/>
                <a:gd name="T4" fmla="*/ 49 w 49"/>
                <a:gd name="T5" fmla="*/ 7 h 42"/>
                <a:gd name="T6" fmla="*/ 38 w 49"/>
                <a:gd name="T7" fmla="*/ 22 h 42"/>
                <a:gd name="T8" fmla="*/ 10 w 49"/>
                <a:gd name="T9" fmla="*/ 39 h 42"/>
                <a:gd name="T10" fmla="*/ 0 w 49"/>
                <a:gd name="T11" fmla="*/ 35 h 42"/>
                <a:gd name="T12" fmla="*/ 10 w 49"/>
                <a:gd name="T13" fmla="*/ 20 h 42"/>
              </a:gdLst>
              <a:ahLst/>
              <a:cxnLst>
                <a:cxn ang="0">
                  <a:pos x="T0" y="T1"/>
                </a:cxn>
                <a:cxn ang="0">
                  <a:pos x="T2" y="T3"/>
                </a:cxn>
                <a:cxn ang="0">
                  <a:pos x="T4" y="T5"/>
                </a:cxn>
                <a:cxn ang="0">
                  <a:pos x="T6" y="T7"/>
                </a:cxn>
                <a:cxn ang="0">
                  <a:pos x="T8" y="T9"/>
                </a:cxn>
                <a:cxn ang="0">
                  <a:pos x="T10" y="T11"/>
                </a:cxn>
                <a:cxn ang="0">
                  <a:pos x="T12" y="T13"/>
                </a:cxn>
              </a:cxnLst>
              <a:rect l="0" t="0" r="r" b="b"/>
              <a:pathLst>
                <a:path w="49" h="42">
                  <a:moveTo>
                    <a:pt x="10" y="20"/>
                  </a:moveTo>
                  <a:cubicBezTo>
                    <a:pt x="38" y="4"/>
                    <a:pt x="38" y="4"/>
                    <a:pt x="38" y="4"/>
                  </a:cubicBezTo>
                  <a:cubicBezTo>
                    <a:pt x="44" y="0"/>
                    <a:pt x="49" y="2"/>
                    <a:pt x="49" y="7"/>
                  </a:cubicBezTo>
                  <a:cubicBezTo>
                    <a:pt x="49" y="12"/>
                    <a:pt x="44" y="19"/>
                    <a:pt x="38" y="22"/>
                  </a:cubicBezTo>
                  <a:cubicBezTo>
                    <a:pt x="10" y="39"/>
                    <a:pt x="10" y="39"/>
                    <a:pt x="10" y="39"/>
                  </a:cubicBezTo>
                  <a:cubicBezTo>
                    <a:pt x="5" y="42"/>
                    <a:pt x="0" y="40"/>
                    <a:pt x="0" y="35"/>
                  </a:cubicBezTo>
                  <a:cubicBezTo>
                    <a:pt x="0" y="30"/>
                    <a:pt x="5" y="23"/>
                    <a:pt x="10"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09" name="ïš1íḓe"/>
            <p:cNvSpPr/>
            <p:nvPr/>
          </p:nvSpPr>
          <p:spPr bwMode="auto">
            <a:xfrm>
              <a:off x="7868355" y="2649852"/>
              <a:ext cx="140412" cy="121140"/>
            </a:xfrm>
            <a:custGeom>
              <a:avLst/>
              <a:gdLst>
                <a:gd name="T0" fmla="*/ 10 w 49"/>
                <a:gd name="T1" fmla="*/ 19 h 42"/>
                <a:gd name="T2" fmla="*/ 38 w 49"/>
                <a:gd name="T3" fmla="*/ 3 h 42"/>
                <a:gd name="T4" fmla="*/ 49 w 49"/>
                <a:gd name="T5" fmla="*/ 7 h 42"/>
                <a:gd name="T6" fmla="*/ 38 w 49"/>
                <a:gd name="T7" fmla="*/ 22 h 42"/>
                <a:gd name="T8" fmla="*/ 10 w 49"/>
                <a:gd name="T9" fmla="*/ 38 h 42"/>
                <a:gd name="T10" fmla="*/ 0 w 49"/>
                <a:gd name="T11" fmla="*/ 35 h 42"/>
                <a:gd name="T12" fmla="*/ 10 w 49"/>
                <a:gd name="T13" fmla="*/ 19 h 42"/>
              </a:gdLst>
              <a:ahLst/>
              <a:cxnLst>
                <a:cxn ang="0">
                  <a:pos x="T0" y="T1"/>
                </a:cxn>
                <a:cxn ang="0">
                  <a:pos x="T2" y="T3"/>
                </a:cxn>
                <a:cxn ang="0">
                  <a:pos x="T4" y="T5"/>
                </a:cxn>
                <a:cxn ang="0">
                  <a:pos x="T6" y="T7"/>
                </a:cxn>
                <a:cxn ang="0">
                  <a:pos x="T8" y="T9"/>
                </a:cxn>
                <a:cxn ang="0">
                  <a:pos x="T10" y="T11"/>
                </a:cxn>
                <a:cxn ang="0">
                  <a:pos x="T12" y="T13"/>
                </a:cxn>
              </a:cxnLst>
              <a:rect l="0" t="0" r="r" b="b"/>
              <a:pathLst>
                <a:path w="49" h="42">
                  <a:moveTo>
                    <a:pt x="10" y="19"/>
                  </a:moveTo>
                  <a:cubicBezTo>
                    <a:pt x="38" y="3"/>
                    <a:pt x="38" y="3"/>
                    <a:pt x="38" y="3"/>
                  </a:cubicBezTo>
                  <a:cubicBezTo>
                    <a:pt x="44" y="0"/>
                    <a:pt x="49" y="2"/>
                    <a:pt x="49" y="7"/>
                  </a:cubicBezTo>
                  <a:cubicBezTo>
                    <a:pt x="49" y="12"/>
                    <a:pt x="44" y="19"/>
                    <a:pt x="38" y="22"/>
                  </a:cubicBezTo>
                  <a:cubicBezTo>
                    <a:pt x="10" y="38"/>
                    <a:pt x="10" y="38"/>
                    <a:pt x="10" y="38"/>
                  </a:cubicBezTo>
                  <a:cubicBezTo>
                    <a:pt x="5" y="42"/>
                    <a:pt x="0" y="40"/>
                    <a:pt x="0" y="35"/>
                  </a:cubicBezTo>
                  <a:cubicBezTo>
                    <a:pt x="0" y="30"/>
                    <a:pt x="5" y="23"/>
                    <a:pt x="10"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10" name="iṡḻîḋè"/>
            <p:cNvSpPr/>
            <p:nvPr/>
          </p:nvSpPr>
          <p:spPr bwMode="auto">
            <a:xfrm>
              <a:off x="7868355" y="2664995"/>
              <a:ext cx="311109" cy="216125"/>
            </a:xfrm>
            <a:custGeom>
              <a:avLst/>
              <a:gdLst>
                <a:gd name="T0" fmla="*/ 10 w 109"/>
                <a:gd name="T1" fmla="*/ 54 h 76"/>
                <a:gd name="T2" fmla="*/ 98 w 109"/>
                <a:gd name="T3" fmla="*/ 3 h 76"/>
                <a:gd name="T4" fmla="*/ 109 w 109"/>
                <a:gd name="T5" fmla="*/ 6 h 76"/>
                <a:gd name="T6" fmla="*/ 98 w 109"/>
                <a:gd name="T7" fmla="*/ 22 h 76"/>
                <a:gd name="T8" fmla="*/ 10 w 109"/>
                <a:gd name="T9" fmla="*/ 72 h 76"/>
                <a:gd name="T10" fmla="*/ 0 w 109"/>
                <a:gd name="T11" fmla="*/ 69 h 76"/>
                <a:gd name="T12" fmla="*/ 10 w 109"/>
                <a:gd name="T13" fmla="*/ 54 h 76"/>
              </a:gdLst>
              <a:ahLst/>
              <a:cxnLst>
                <a:cxn ang="0">
                  <a:pos x="T0" y="T1"/>
                </a:cxn>
                <a:cxn ang="0">
                  <a:pos x="T2" y="T3"/>
                </a:cxn>
                <a:cxn ang="0">
                  <a:pos x="T4" y="T5"/>
                </a:cxn>
                <a:cxn ang="0">
                  <a:pos x="T6" y="T7"/>
                </a:cxn>
                <a:cxn ang="0">
                  <a:pos x="T8" y="T9"/>
                </a:cxn>
                <a:cxn ang="0">
                  <a:pos x="T10" y="T11"/>
                </a:cxn>
                <a:cxn ang="0">
                  <a:pos x="T12" y="T13"/>
                </a:cxn>
              </a:cxnLst>
              <a:rect l="0" t="0" r="r" b="b"/>
              <a:pathLst>
                <a:path w="109" h="76">
                  <a:moveTo>
                    <a:pt x="10" y="54"/>
                  </a:moveTo>
                  <a:cubicBezTo>
                    <a:pt x="98" y="3"/>
                    <a:pt x="98" y="3"/>
                    <a:pt x="98" y="3"/>
                  </a:cubicBezTo>
                  <a:cubicBezTo>
                    <a:pt x="104" y="0"/>
                    <a:pt x="109" y="1"/>
                    <a:pt x="109" y="6"/>
                  </a:cubicBezTo>
                  <a:cubicBezTo>
                    <a:pt x="109" y="11"/>
                    <a:pt x="104" y="18"/>
                    <a:pt x="98" y="22"/>
                  </a:cubicBezTo>
                  <a:cubicBezTo>
                    <a:pt x="10" y="72"/>
                    <a:pt x="10" y="72"/>
                    <a:pt x="10" y="72"/>
                  </a:cubicBezTo>
                  <a:cubicBezTo>
                    <a:pt x="5" y="76"/>
                    <a:pt x="0" y="74"/>
                    <a:pt x="0" y="69"/>
                  </a:cubicBezTo>
                  <a:cubicBezTo>
                    <a:pt x="0" y="64"/>
                    <a:pt x="5" y="57"/>
                    <a:pt x="10" y="5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11" name="îṩḻïḑe"/>
            <p:cNvSpPr/>
            <p:nvPr/>
          </p:nvSpPr>
          <p:spPr bwMode="auto">
            <a:xfrm>
              <a:off x="7868355" y="2766862"/>
              <a:ext cx="311109" cy="217501"/>
            </a:xfrm>
            <a:custGeom>
              <a:avLst/>
              <a:gdLst>
                <a:gd name="T0" fmla="*/ 10 w 109"/>
                <a:gd name="T1" fmla="*/ 54 h 76"/>
                <a:gd name="T2" fmla="*/ 98 w 109"/>
                <a:gd name="T3" fmla="*/ 3 h 76"/>
                <a:gd name="T4" fmla="*/ 109 w 109"/>
                <a:gd name="T5" fmla="*/ 7 h 76"/>
                <a:gd name="T6" fmla="*/ 98 w 109"/>
                <a:gd name="T7" fmla="*/ 22 h 76"/>
                <a:gd name="T8" fmla="*/ 10 w 109"/>
                <a:gd name="T9" fmla="*/ 73 h 76"/>
                <a:gd name="T10" fmla="*/ 0 w 109"/>
                <a:gd name="T11" fmla="*/ 70 h 76"/>
                <a:gd name="T12" fmla="*/ 10 w 109"/>
                <a:gd name="T13" fmla="*/ 54 h 76"/>
              </a:gdLst>
              <a:ahLst/>
              <a:cxnLst>
                <a:cxn ang="0">
                  <a:pos x="T0" y="T1"/>
                </a:cxn>
                <a:cxn ang="0">
                  <a:pos x="T2" y="T3"/>
                </a:cxn>
                <a:cxn ang="0">
                  <a:pos x="T4" y="T5"/>
                </a:cxn>
                <a:cxn ang="0">
                  <a:pos x="T6" y="T7"/>
                </a:cxn>
                <a:cxn ang="0">
                  <a:pos x="T8" y="T9"/>
                </a:cxn>
                <a:cxn ang="0">
                  <a:pos x="T10" y="T11"/>
                </a:cxn>
                <a:cxn ang="0">
                  <a:pos x="T12" y="T13"/>
                </a:cxn>
              </a:cxnLst>
              <a:rect l="0" t="0" r="r" b="b"/>
              <a:pathLst>
                <a:path w="109" h="76">
                  <a:moveTo>
                    <a:pt x="10" y="54"/>
                  </a:moveTo>
                  <a:cubicBezTo>
                    <a:pt x="98" y="3"/>
                    <a:pt x="98" y="3"/>
                    <a:pt x="98" y="3"/>
                  </a:cubicBezTo>
                  <a:cubicBezTo>
                    <a:pt x="104" y="0"/>
                    <a:pt x="109" y="2"/>
                    <a:pt x="109" y="7"/>
                  </a:cubicBezTo>
                  <a:cubicBezTo>
                    <a:pt x="109" y="12"/>
                    <a:pt x="104" y="19"/>
                    <a:pt x="98" y="22"/>
                  </a:cubicBezTo>
                  <a:cubicBezTo>
                    <a:pt x="10" y="73"/>
                    <a:pt x="10" y="73"/>
                    <a:pt x="10" y="73"/>
                  </a:cubicBezTo>
                  <a:cubicBezTo>
                    <a:pt x="5" y="76"/>
                    <a:pt x="0" y="75"/>
                    <a:pt x="0" y="70"/>
                  </a:cubicBezTo>
                  <a:cubicBezTo>
                    <a:pt x="0" y="64"/>
                    <a:pt x="5" y="57"/>
                    <a:pt x="10" y="5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12" name="ïṡļidè"/>
            <p:cNvSpPr/>
            <p:nvPr/>
          </p:nvSpPr>
          <p:spPr bwMode="auto">
            <a:xfrm>
              <a:off x="5111053" y="1108075"/>
              <a:ext cx="2556322" cy="3602528"/>
            </a:xfrm>
            <a:custGeom>
              <a:avLst/>
              <a:gdLst>
                <a:gd name="T0" fmla="*/ 0 w 894"/>
                <a:gd name="T1" fmla="*/ 525 h 1261"/>
                <a:gd name="T2" fmla="*/ 0 w 894"/>
                <a:gd name="T3" fmla="*/ 1252 h 1261"/>
                <a:gd name="T4" fmla="*/ 11 w 894"/>
                <a:gd name="T5" fmla="*/ 1258 h 1261"/>
                <a:gd name="T6" fmla="*/ 884 w 894"/>
                <a:gd name="T7" fmla="*/ 754 h 1261"/>
                <a:gd name="T8" fmla="*/ 894 w 894"/>
                <a:gd name="T9" fmla="*/ 736 h 1261"/>
                <a:gd name="T10" fmla="*/ 894 w 894"/>
                <a:gd name="T11" fmla="*/ 10 h 1261"/>
                <a:gd name="T12" fmla="*/ 884 w 894"/>
                <a:gd name="T13" fmla="*/ 4 h 1261"/>
                <a:gd name="T14" fmla="*/ 11 w 894"/>
                <a:gd name="T15" fmla="*/ 507 h 1261"/>
                <a:gd name="T16" fmla="*/ 0 w 894"/>
                <a:gd name="T17" fmla="*/ 525 h 1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4" h="1261">
                  <a:moveTo>
                    <a:pt x="0" y="525"/>
                  </a:moveTo>
                  <a:cubicBezTo>
                    <a:pt x="0" y="1252"/>
                    <a:pt x="0" y="1252"/>
                    <a:pt x="0" y="1252"/>
                  </a:cubicBezTo>
                  <a:cubicBezTo>
                    <a:pt x="0" y="1259"/>
                    <a:pt x="5" y="1261"/>
                    <a:pt x="11" y="1258"/>
                  </a:cubicBezTo>
                  <a:cubicBezTo>
                    <a:pt x="884" y="754"/>
                    <a:pt x="884" y="754"/>
                    <a:pt x="884" y="754"/>
                  </a:cubicBezTo>
                  <a:cubicBezTo>
                    <a:pt x="889" y="751"/>
                    <a:pt x="894" y="743"/>
                    <a:pt x="894" y="736"/>
                  </a:cubicBezTo>
                  <a:cubicBezTo>
                    <a:pt x="894" y="10"/>
                    <a:pt x="894" y="10"/>
                    <a:pt x="894" y="10"/>
                  </a:cubicBezTo>
                  <a:cubicBezTo>
                    <a:pt x="894" y="3"/>
                    <a:pt x="889" y="0"/>
                    <a:pt x="884" y="4"/>
                  </a:cubicBezTo>
                  <a:cubicBezTo>
                    <a:pt x="11" y="507"/>
                    <a:pt x="11" y="507"/>
                    <a:pt x="11" y="507"/>
                  </a:cubicBezTo>
                  <a:cubicBezTo>
                    <a:pt x="5" y="511"/>
                    <a:pt x="0" y="519"/>
                    <a:pt x="0" y="525"/>
                  </a:cubicBezTo>
                  <a:close/>
                </a:path>
              </a:pathLst>
            </a:custGeom>
            <a:solidFill>
              <a:srgbClr val="4C9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13" name="ïś1íḍe"/>
            <p:cNvSpPr/>
            <p:nvPr/>
          </p:nvSpPr>
          <p:spPr bwMode="auto">
            <a:xfrm>
              <a:off x="5111053" y="1108075"/>
              <a:ext cx="2556322" cy="1631256"/>
            </a:xfrm>
            <a:custGeom>
              <a:avLst/>
              <a:gdLst>
                <a:gd name="T0" fmla="*/ 884 w 894"/>
                <a:gd name="T1" fmla="*/ 4 h 571"/>
                <a:gd name="T2" fmla="*/ 11 w 894"/>
                <a:gd name="T3" fmla="*/ 507 h 571"/>
                <a:gd name="T4" fmla="*/ 0 w 894"/>
                <a:gd name="T5" fmla="*/ 525 h 571"/>
                <a:gd name="T6" fmla="*/ 0 w 894"/>
                <a:gd name="T7" fmla="*/ 571 h 571"/>
                <a:gd name="T8" fmla="*/ 894 w 894"/>
                <a:gd name="T9" fmla="*/ 54 h 571"/>
                <a:gd name="T10" fmla="*/ 894 w 894"/>
                <a:gd name="T11" fmla="*/ 10 h 571"/>
                <a:gd name="T12" fmla="*/ 884 w 894"/>
                <a:gd name="T13" fmla="*/ 4 h 571"/>
              </a:gdLst>
              <a:ahLst/>
              <a:cxnLst>
                <a:cxn ang="0">
                  <a:pos x="T0" y="T1"/>
                </a:cxn>
                <a:cxn ang="0">
                  <a:pos x="T2" y="T3"/>
                </a:cxn>
                <a:cxn ang="0">
                  <a:pos x="T4" y="T5"/>
                </a:cxn>
                <a:cxn ang="0">
                  <a:pos x="T6" y="T7"/>
                </a:cxn>
                <a:cxn ang="0">
                  <a:pos x="T8" y="T9"/>
                </a:cxn>
                <a:cxn ang="0">
                  <a:pos x="T10" y="T11"/>
                </a:cxn>
                <a:cxn ang="0">
                  <a:pos x="T12" y="T13"/>
                </a:cxn>
              </a:cxnLst>
              <a:rect l="0" t="0" r="r" b="b"/>
              <a:pathLst>
                <a:path w="894" h="571">
                  <a:moveTo>
                    <a:pt x="884" y="4"/>
                  </a:moveTo>
                  <a:cubicBezTo>
                    <a:pt x="11" y="507"/>
                    <a:pt x="11" y="507"/>
                    <a:pt x="11" y="507"/>
                  </a:cubicBezTo>
                  <a:cubicBezTo>
                    <a:pt x="5" y="511"/>
                    <a:pt x="0" y="519"/>
                    <a:pt x="0" y="525"/>
                  </a:cubicBezTo>
                  <a:cubicBezTo>
                    <a:pt x="0" y="571"/>
                    <a:pt x="0" y="571"/>
                    <a:pt x="0" y="571"/>
                  </a:cubicBezTo>
                  <a:cubicBezTo>
                    <a:pt x="894" y="54"/>
                    <a:pt x="894" y="54"/>
                    <a:pt x="894" y="54"/>
                  </a:cubicBezTo>
                  <a:cubicBezTo>
                    <a:pt x="894" y="10"/>
                    <a:pt x="894" y="10"/>
                    <a:pt x="894" y="10"/>
                  </a:cubicBezTo>
                  <a:cubicBezTo>
                    <a:pt x="894" y="3"/>
                    <a:pt x="889" y="0"/>
                    <a:pt x="884" y="4"/>
                  </a:cubicBezTo>
                  <a:close/>
                </a:path>
              </a:pathLst>
            </a:custGeom>
            <a:solidFill>
              <a:srgbClr val="2343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14" name="i$ḻïďe"/>
            <p:cNvSpPr/>
            <p:nvPr/>
          </p:nvSpPr>
          <p:spPr bwMode="auto">
            <a:xfrm>
              <a:off x="7290189" y="1339342"/>
              <a:ext cx="57817" cy="85348"/>
            </a:xfrm>
            <a:custGeom>
              <a:avLst/>
              <a:gdLst>
                <a:gd name="T0" fmla="*/ 10 w 20"/>
                <a:gd name="T1" fmla="*/ 3 h 30"/>
                <a:gd name="T2" fmla="*/ 0 w 20"/>
                <a:gd name="T3" fmla="*/ 21 h 30"/>
                <a:gd name="T4" fmla="*/ 10 w 20"/>
                <a:gd name="T5" fmla="*/ 27 h 30"/>
                <a:gd name="T6" fmla="*/ 20 w 20"/>
                <a:gd name="T7" fmla="*/ 9 h 30"/>
                <a:gd name="T8" fmla="*/ 10 w 20"/>
                <a:gd name="T9" fmla="*/ 3 h 30"/>
              </a:gdLst>
              <a:ahLst/>
              <a:cxnLst>
                <a:cxn ang="0">
                  <a:pos x="T0" y="T1"/>
                </a:cxn>
                <a:cxn ang="0">
                  <a:pos x="T2" y="T3"/>
                </a:cxn>
                <a:cxn ang="0">
                  <a:pos x="T4" y="T5"/>
                </a:cxn>
                <a:cxn ang="0">
                  <a:pos x="T6" y="T7"/>
                </a:cxn>
                <a:cxn ang="0">
                  <a:pos x="T8" y="T9"/>
                </a:cxn>
              </a:cxnLst>
              <a:rect l="0" t="0" r="r" b="b"/>
              <a:pathLst>
                <a:path w="20" h="30">
                  <a:moveTo>
                    <a:pt x="10" y="3"/>
                  </a:moveTo>
                  <a:cubicBezTo>
                    <a:pt x="5" y="6"/>
                    <a:pt x="0" y="14"/>
                    <a:pt x="0" y="21"/>
                  </a:cubicBezTo>
                  <a:cubicBezTo>
                    <a:pt x="0" y="27"/>
                    <a:pt x="5" y="30"/>
                    <a:pt x="10" y="27"/>
                  </a:cubicBezTo>
                  <a:cubicBezTo>
                    <a:pt x="16" y="24"/>
                    <a:pt x="20" y="16"/>
                    <a:pt x="20" y="9"/>
                  </a:cubicBezTo>
                  <a:cubicBezTo>
                    <a:pt x="20" y="3"/>
                    <a:pt x="16" y="0"/>
                    <a:pt x="10" y="3"/>
                  </a:cubicBez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15" name="îSľïdè"/>
            <p:cNvSpPr/>
            <p:nvPr/>
          </p:nvSpPr>
          <p:spPr bwMode="auto">
            <a:xfrm>
              <a:off x="7407199" y="1270512"/>
              <a:ext cx="57817" cy="88102"/>
            </a:xfrm>
            <a:custGeom>
              <a:avLst/>
              <a:gdLst>
                <a:gd name="T0" fmla="*/ 10 w 20"/>
                <a:gd name="T1" fmla="*/ 4 h 31"/>
                <a:gd name="T2" fmla="*/ 0 w 20"/>
                <a:gd name="T3" fmla="*/ 21 h 31"/>
                <a:gd name="T4" fmla="*/ 10 w 20"/>
                <a:gd name="T5" fmla="*/ 27 h 31"/>
                <a:gd name="T6" fmla="*/ 20 w 20"/>
                <a:gd name="T7" fmla="*/ 10 h 31"/>
                <a:gd name="T8" fmla="*/ 10 w 20"/>
                <a:gd name="T9" fmla="*/ 4 h 31"/>
              </a:gdLst>
              <a:ahLst/>
              <a:cxnLst>
                <a:cxn ang="0">
                  <a:pos x="T0" y="T1"/>
                </a:cxn>
                <a:cxn ang="0">
                  <a:pos x="T2" y="T3"/>
                </a:cxn>
                <a:cxn ang="0">
                  <a:pos x="T4" y="T5"/>
                </a:cxn>
                <a:cxn ang="0">
                  <a:pos x="T6" y="T7"/>
                </a:cxn>
                <a:cxn ang="0">
                  <a:pos x="T8" y="T9"/>
                </a:cxn>
              </a:cxnLst>
              <a:rect l="0" t="0" r="r" b="b"/>
              <a:pathLst>
                <a:path w="20" h="31">
                  <a:moveTo>
                    <a:pt x="10" y="4"/>
                  </a:moveTo>
                  <a:cubicBezTo>
                    <a:pt x="4" y="7"/>
                    <a:pt x="0" y="15"/>
                    <a:pt x="0" y="21"/>
                  </a:cubicBezTo>
                  <a:cubicBezTo>
                    <a:pt x="0" y="28"/>
                    <a:pt x="4" y="31"/>
                    <a:pt x="10" y="27"/>
                  </a:cubicBezTo>
                  <a:cubicBezTo>
                    <a:pt x="15" y="24"/>
                    <a:pt x="20" y="16"/>
                    <a:pt x="20" y="10"/>
                  </a:cubicBezTo>
                  <a:cubicBezTo>
                    <a:pt x="20" y="3"/>
                    <a:pt x="15" y="0"/>
                    <a:pt x="10" y="4"/>
                  </a:cubicBez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16" name="iṣľiḑé"/>
            <p:cNvSpPr/>
            <p:nvPr/>
          </p:nvSpPr>
          <p:spPr bwMode="auto">
            <a:xfrm>
              <a:off x="7521456" y="1204436"/>
              <a:ext cx="60570" cy="86725"/>
            </a:xfrm>
            <a:custGeom>
              <a:avLst/>
              <a:gdLst>
                <a:gd name="T0" fmla="*/ 10 w 21"/>
                <a:gd name="T1" fmla="*/ 3 h 30"/>
                <a:gd name="T2" fmla="*/ 0 w 21"/>
                <a:gd name="T3" fmla="*/ 21 h 30"/>
                <a:gd name="T4" fmla="*/ 10 w 21"/>
                <a:gd name="T5" fmla="*/ 27 h 30"/>
                <a:gd name="T6" fmla="*/ 21 w 21"/>
                <a:gd name="T7" fmla="*/ 9 h 30"/>
                <a:gd name="T8" fmla="*/ 10 w 21"/>
                <a:gd name="T9" fmla="*/ 3 h 30"/>
              </a:gdLst>
              <a:ahLst/>
              <a:cxnLst>
                <a:cxn ang="0">
                  <a:pos x="T0" y="T1"/>
                </a:cxn>
                <a:cxn ang="0">
                  <a:pos x="T2" y="T3"/>
                </a:cxn>
                <a:cxn ang="0">
                  <a:pos x="T4" y="T5"/>
                </a:cxn>
                <a:cxn ang="0">
                  <a:pos x="T6" y="T7"/>
                </a:cxn>
                <a:cxn ang="0">
                  <a:pos x="T8" y="T9"/>
                </a:cxn>
              </a:cxnLst>
              <a:rect l="0" t="0" r="r" b="b"/>
              <a:pathLst>
                <a:path w="21" h="30">
                  <a:moveTo>
                    <a:pt x="10" y="3"/>
                  </a:moveTo>
                  <a:cubicBezTo>
                    <a:pt x="5" y="7"/>
                    <a:pt x="0" y="14"/>
                    <a:pt x="0" y="21"/>
                  </a:cubicBezTo>
                  <a:cubicBezTo>
                    <a:pt x="0" y="28"/>
                    <a:pt x="5" y="30"/>
                    <a:pt x="10" y="27"/>
                  </a:cubicBezTo>
                  <a:cubicBezTo>
                    <a:pt x="16" y="24"/>
                    <a:pt x="21" y="16"/>
                    <a:pt x="21" y="9"/>
                  </a:cubicBezTo>
                  <a:cubicBezTo>
                    <a:pt x="21" y="3"/>
                    <a:pt x="16" y="0"/>
                    <a:pt x="10" y="3"/>
                  </a:cubicBez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17" name="îşḷiḑé"/>
            <p:cNvSpPr/>
            <p:nvPr/>
          </p:nvSpPr>
          <p:spPr bwMode="auto">
            <a:xfrm>
              <a:off x="5368474" y="2532843"/>
              <a:ext cx="557518" cy="966364"/>
            </a:xfrm>
            <a:custGeom>
              <a:avLst/>
              <a:gdLst>
                <a:gd name="T0" fmla="*/ 397 w 405"/>
                <a:gd name="T1" fmla="*/ 15 h 702"/>
                <a:gd name="T2" fmla="*/ 397 w 405"/>
                <a:gd name="T3" fmla="*/ 463 h 702"/>
                <a:gd name="T4" fmla="*/ 8 w 405"/>
                <a:gd name="T5" fmla="*/ 687 h 702"/>
                <a:gd name="T6" fmla="*/ 8 w 405"/>
                <a:gd name="T7" fmla="*/ 239 h 702"/>
                <a:gd name="T8" fmla="*/ 397 w 405"/>
                <a:gd name="T9" fmla="*/ 15 h 702"/>
                <a:gd name="T10" fmla="*/ 405 w 405"/>
                <a:gd name="T11" fmla="*/ 0 h 702"/>
                <a:gd name="T12" fmla="*/ 0 w 405"/>
                <a:gd name="T13" fmla="*/ 235 h 702"/>
                <a:gd name="T14" fmla="*/ 0 w 405"/>
                <a:gd name="T15" fmla="*/ 702 h 702"/>
                <a:gd name="T16" fmla="*/ 405 w 405"/>
                <a:gd name="T17" fmla="*/ 469 h 702"/>
                <a:gd name="T18" fmla="*/ 405 w 405"/>
                <a:gd name="T19" fmla="*/ 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5" h="702">
                  <a:moveTo>
                    <a:pt x="397" y="15"/>
                  </a:moveTo>
                  <a:lnTo>
                    <a:pt x="397" y="463"/>
                  </a:lnTo>
                  <a:lnTo>
                    <a:pt x="8" y="687"/>
                  </a:lnTo>
                  <a:lnTo>
                    <a:pt x="8" y="239"/>
                  </a:lnTo>
                  <a:lnTo>
                    <a:pt x="397" y="15"/>
                  </a:lnTo>
                  <a:close/>
                  <a:moveTo>
                    <a:pt x="405" y="0"/>
                  </a:moveTo>
                  <a:lnTo>
                    <a:pt x="0" y="235"/>
                  </a:lnTo>
                  <a:lnTo>
                    <a:pt x="0" y="702"/>
                  </a:lnTo>
                  <a:lnTo>
                    <a:pt x="405" y="469"/>
                  </a:lnTo>
                  <a:lnTo>
                    <a:pt x="405"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18" name="išḷîḑè"/>
            <p:cNvSpPr/>
            <p:nvPr/>
          </p:nvSpPr>
          <p:spPr bwMode="auto">
            <a:xfrm>
              <a:off x="5368474" y="2532843"/>
              <a:ext cx="557518" cy="966364"/>
            </a:xfrm>
            <a:custGeom>
              <a:avLst/>
              <a:gdLst>
                <a:gd name="T0" fmla="*/ 397 w 405"/>
                <a:gd name="T1" fmla="*/ 15 h 702"/>
                <a:gd name="T2" fmla="*/ 397 w 405"/>
                <a:gd name="T3" fmla="*/ 463 h 702"/>
                <a:gd name="T4" fmla="*/ 8 w 405"/>
                <a:gd name="T5" fmla="*/ 687 h 702"/>
                <a:gd name="T6" fmla="*/ 8 w 405"/>
                <a:gd name="T7" fmla="*/ 239 h 702"/>
                <a:gd name="T8" fmla="*/ 397 w 405"/>
                <a:gd name="T9" fmla="*/ 15 h 702"/>
                <a:gd name="T10" fmla="*/ 405 w 405"/>
                <a:gd name="T11" fmla="*/ 0 h 702"/>
                <a:gd name="T12" fmla="*/ 0 w 405"/>
                <a:gd name="T13" fmla="*/ 235 h 702"/>
                <a:gd name="T14" fmla="*/ 0 w 405"/>
                <a:gd name="T15" fmla="*/ 702 h 702"/>
                <a:gd name="T16" fmla="*/ 405 w 405"/>
                <a:gd name="T17" fmla="*/ 469 h 702"/>
                <a:gd name="T18" fmla="*/ 405 w 405"/>
                <a:gd name="T19" fmla="*/ 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5" h="702">
                  <a:moveTo>
                    <a:pt x="397" y="15"/>
                  </a:moveTo>
                  <a:lnTo>
                    <a:pt x="397" y="463"/>
                  </a:lnTo>
                  <a:lnTo>
                    <a:pt x="8" y="687"/>
                  </a:lnTo>
                  <a:lnTo>
                    <a:pt x="8" y="239"/>
                  </a:lnTo>
                  <a:lnTo>
                    <a:pt x="397" y="15"/>
                  </a:lnTo>
                  <a:moveTo>
                    <a:pt x="405" y="0"/>
                  </a:moveTo>
                  <a:lnTo>
                    <a:pt x="0" y="235"/>
                  </a:lnTo>
                  <a:lnTo>
                    <a:pt x="0" y="702"/>
                  </a:lnTo>
                  <a:lnTo>
                    <a:pt x="405" y="469"/>
                  </a:lnTo>
                  <a:lnTo>
                    <a:pt x="40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19" name="iŝ1ïḑê"/>
            <p:cNvSpPr/>
            <p:nvPr/>
          </p:nvSpPr>
          <p:spPr bwMode="auto">
            <a:xfrm>
              <a:off x="6106325" y="2096464"/>
              <a:ext cx="568531" cy="982883"/>
            </a:xfrm>
            <a:custGeom>
              <a:avLst/>
              <a:gdLst>
                <a:gd name="T0" fmla="*/ 0 w 413"/>
                <a:gd name="T1" fmla="*/ 714 h 714"/>
                <a:gd name="T2" fmla="*/ 0 w 413"/>
                <a:gd name="T3" fmla="*/ 238 h 714"/>
                <a:gd name="T4" fmla="*/ 413 w 413"/>
                <a:gd name="T5" fmla="*/ 0 h 714"/>
                <a:gd name="T6" fmla="*/ 413 w 413"/>
                <a:gd name="T7" fmla="*/ 477 h 714"/>
                <a:gd name="T8" fmla="*/ 0 w 413"/>
                <a:gd name="T9" fmla="*/ 714 h 714"/>
                <a:gd name="T10" fmla="*/ 8 w 413"/>
                <a:gd name="T11" fmla="*/ 243 h 714"/>
                <a:gd name="T12" fmla="*/ 8 w 413"/>
                <a:gd name="T13" fmla="*/ 701 h 714"/>
                <a:gd name="T14" fmla="*/ 405 w 413"/>
                <a:gd name="T15" fmla="*/ 471 h 714"/>
                <a:gd name="T16" fmla="*/ 405 w 413"/>
                <a:gd name="T17" fmla="*/ 14 h 714"/>
                <a:gd name="T18" fmla="*/ 8 w 413"/>
                <a:gd name="T19" fmla="*/ 243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3" h="714">
                  <a:moveTo>
                    <a:pt x="0" y="714"/>
                  </a:moveTo>
                  <a:lnTo>
                    <a:pt x="0" y="238"/>
                  </a:lnTo>
                  <a:lnTo>
                    <a:pt x="413" y="0"/>
                  </a:lnTo>
                  <a:lnTo>
                    <a:pt x="413" y="477"/>
                  </a:lnTo>
                  <a:lnTo>
                    <a:pt x="0" y="714"/>
                  </a:lnTo>
                  <a:close/>
                  <a:moveTo>
                    <a:pt x="8" y="243"/>
                  </a:moveTo>
                  <a:lnTo>
                    <a:pt x="8" y="701"/>
                  </a:lnTo>
                  <a:lnTo>
                    <a:pt x="405" y="471"/>
                  </a:lnTo>
                  <a:lnTo>
                    <a:pt x="405" y="14"/>
                  </a:lnTo>
                  <a:lnTo>
                    <a:pt x="8" y="2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20" name="îṣļïdé"/>
            <p:cNvSpPr/>
            <p:nvPr/>
          </p:nvSpPr>
          <p:spPr bwMode="auto">
            <a:xfrm>
              <a:off x="6395408" y="2351133"/>
              <a:ext cx="96361" cy="82595"/>
            </a:xfrm>
            <a:custGeom>
              <a:avLst/>
              <a:gdLst>
                <a:gd name="T0" fmla="*/ 23 w 34"/>
                <a:gd name="T1" fmla="*/ 24 h 29"/>
                <a:gd name="T2" fmla="*/ 34 w 34"/>
                <a:gd name="T3" fmla="*/ 2 h 29"/>
                <a:gd name="T4" fmla="*/ 0 w 34"/>
                <a:gd name="T5" fmla="*/ 8 h 29"/>
                <a:gd name="T6" fmla="*/ 0 w 34"/>
                <a:gd name="T7" fmla="*/ 29 h 29"/>
                <a:gd name="T8" fmla="*/ 23 w 34"/>
                <a:gd name="T9" fmla="*/ 24 h 29"/>
              </a:gdLst>
              <a:ahLst/>
              <a:cxnLst>
                <a:cxn ang="0">
                  <a:pos x="T0" y="T1"/>
                </a:cxn>
                <a:cxn ang="0">
                  <a:pos x="T2" y="T3"/>
                </a:cxn>
                <a:cxn ang="0">
                  <a:pos x="T4" y="T5"/>
                </a:cxn>
                <a:cxn ang="0">
                  <a:pos x="T6" y="T7"/>
                </a:cxn>
                <a:cxn ang="0">
                  <a:pos x="T8" y="T9"/>
                </a:cxn>
              </a:cxnLst>
              <a:rect l="0" t="0" r="r" b="b"/>
              <a:pathLst>
                <a:path w="34" h="29">
                  <a:moveTo>
                    <a:pt x="23" y="24"/>
                  </a:moveTo>
                  <a:cubicBezTo>
                    <a:pt x="34" y="2"/>
                    <a:pt x="34" y="2"/>
                    <a:pt x="34" y="2"/>
                  </a:cubicBezTo>
                  <a:cubicBezTo>
                    <a:pt x="24" y="0"/>
                    <a:pt x="12" y="2"/>
                    <a:pt x="0" y="8"/>
                  </a:cubicBezTo>
                  <a:cubicBezTo>
                    <a:pt x="0" y="29"/>
                    <a:pt x="0" y="29"/>
                    <a:pt x="0" y="29"/>
                  </a:cubicBezTo>
                  <a:cubicBezTo>
                    <a:pt x="9" y="25"/>
                    <a:pt x="16" y="23"/>
                    <a:pt x="23" y="24"/>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21" name="ïšlíďè"/>
            <p:cNvSpPr/>
            <p:nvPr/>
          </p:nvSpPr>
          <p:spPr bwMode="auto">
            <a:xfrm>
              <a:off x="6472497" y="2359393"/>
              <a:ext cx="88102" cy="105998"/>
            </a:xfrm>
            <a:custGeom>
              <a:avLst/>
              <a:gdLst>
                <a:gd name="T0" fmla="*/ 14 w 31"/>
                <a:gd name="T1" fmla="*/ 37 h 37"/>
                <a:gd name="T2" fmla="*/ 31 w 31"/>
                <a:gd name="T3" fmla="*/ 20 h 37"/>
                <a:gd name="T4" fmla="*/ 10 w 31"/>
                <a:gd name="T5" fmla="*/ 0 h 37"/>
                <a:gd name="T6" fmla="*/ 0 w 31"/>
                <a:gd name="T7" fmla="*/ 22 h 37"/>
                <a:gd name="T8" fmla="*/ 14 w 31"/>
                <a:gd name="T9" fmla="*/ 37 h 37"/>
              </a:gdLst>
              <a:ahLst/>
              <a:cxnLst>
                <a:cxn ang="0">
                  <a:pos x="T0" y="T1"/>
                </a:cxn>
                <a:cxn ang="0">
                  <a:pos x="T2" y="T3"/>
                </a:cxn>
                <a:cxn ang="0">
                  <a:pos x="T4" y="T5"/>
                </a:cxn>
                <a:cxn ang="0">
                  <a:pos x="T6" y="T7"/>
                </a:cxn>
                <a:cxn ang="0">
                  <a:pos x="T8" y="T9"/>
                </a:cxn>
              </a:cxnLst>
              <a:rect l="0" t="0" r="r" b="b"/>
              <a:pathLst>
                <a:path w="31" h="37">
                  <a:moveTo>
                    <a:pt x="14" y="37"/>
                  </a:moveTo>
                  <a:cubicBezTo>
                    <a:pt x="31" y="20"/>
                    <a:pt x="31" y="20"/>
                    <a:pt x="31" y="20"/>
                  </a:cubicBezTo>
                  <a:cubicBezTo>
                    <a:pt x="27" y="10"/>
                    <a:pt x="20" y="3"/>
                    <a:pt x="10" y="0"/>
                  </a:cubicBezTo>
                  <a:cubicBezTo>
                    <a:pt x="0" y="22"/>
                    <a:pt x="0" y="22"/>
                    <a:pt x="0" y="22"/>
                  </a:cubicBezTo>
                  <a:cubicBezTo>
                    <a:pt x="6" y="24"/>
                    <a:pt x="11" y="29"/>
                    <a:pt x="14" y="37"/>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22" name="ïṣļíḑè"/>
            <p:cNvSpPr/>
            <p:nvPr/>
          </p:nvSpPr>
          <p:spPr bwMode="auto">
            <a:xfrm>
              <a:off x="6289411" y="2742084"/>
              <a:ext cx="93608" cy="85348"/>
            </a:xfrm>
            <a:custGeom>
              <a:avLst/>
              <a:gdLst>
                <a:gd name="T0" fmla="*/ 10 w 33"/>
                <a:gd name="T1" fmla="*/ 5 h 30"/>
                <a:gd name="T2" fmla="*/ 0 w 33"/>
                <a:gd name="T3" fmla="*/ 28 h 30"/>
                <a:gd name="T4" fmla="*/ 33 w 33"/>
                <a:gd name="T5" fmla="*/ 21 h 30"/>
                <a:gd name="T6" fmla="*/ 33 w 33"/>
                <a:gd name="T7" fmla="*/ 0 h 30"/>
                <a:gd name="T8" fmla="*/ 10 w 33"/>
                <a:gd name="T9" fmla="*/ 5 h 30"/>
              </a:gdLst>
              <a:ahLst/>
              <a:cxnLst>
                <a:cxn ang="0">
                  <a:pos x="T0" y="T1"/>
                </a:cxn>
                <a:cxn ang="0">
                  <a:pos x="T2" y="T3"/>
                </a:cxn>
                <a:cxn ang="0">
                  <a:pos x="T4" y="T5"/>
                </a:cxn>
                <a:cxn ang="0">
                  <a:pos x="T6" y="T7"/>
                </a:cxn>
                <a:cxn ang="0">
                  <a:pos x="T8" y="T9"/>
                </a:cxn>
              </a:cxnLst>
              <a:rect l="0" t="0" r="r" b="b"/>
              <a:pathLst>
                <a:path w="33" h="30">
                  <a:moveTo>
                    <a:pt x="10" y="5"/>
                  </a:moveTo>
                  <a:cubicBezTo>
                    <a:pt x="0" y="28"/>
                    <a:pt x="0" y="28"/>
                    <a:pt x="0" y="28"/>
                  </a:cubicBezTo>
                  <a:cubicBezTo>
                    <a:pt x="9" y="30"/>
                    <a:pt x="21" y="28"/>
                    <a:pt x="33" y="21"/>
                  </a:cubicBezTo>
                  <a:cubicBezTo>
                    <a:pt x="33" y="0"/>
                    <a:pt x="33" y="0"/>
                    <a:pt x="33" y="0"/>
                  </a:cubicBezTo>
                  <a:cubicBezTo>
                    <a:pt x="25" y="5"/>
                    <a:pt x="17" y="6"/>
                    <a:pt x="10" y="5"/>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23" name="íšļíḑê"/>
            <p:cNvSpPr/>
            <p:nvPr/>
          </p:nvSpPr>
          <p:spPr bwMode="auto">
            <a:xfrm>
              <a:off x="6289411" y="2381418"/>
              <a:ext cx="93608" cy="119763"/>
            </a:xfrm>
            <a:custGeom>
              <a:avLst/>
              <a:gdLst>
                <a:gd name="T0" fmla="*/ 33 w 33"/>
                <a:gd name="T1" fmla="*/ 20 h 42"/>
                <a:gd name="T2" fmla="*/ 33 w 33"/>
                <a:gd name="T3" fmla="*/ 0 h 42"/>
                <a:gd name="T4" fmla="*/ 0 w 33"/>
                <a:gd name="T5" fmla="*/ 32 h 42"/>
                <a:gd name="T6" fmla="*/ 10 w 33"/>
                <a:gd name="T7" fmla="*/ 42 h 42"/>
                <a:gd name="T8" fmla="*/ 33 w 33"/>
                <a:gd name="T9" fmla="*/ 20 h 42"/>
              </a:gdLst>
              <a:ahLst/>
              <a:cxnLst>
                <a:cxn ang="0">
                  <a:pos x="T0" y="T1"/>
                </a:cxn>
                <a:cxn ang="0">
                  <a:pos x="T2" y="T3"/>
                </a:cxn>
                <a:cxn ang="0">
                  <a:pos x="T4" y="T5"/>
                </a:cxn>
                <a:cxn ang="0">
                  <a:pos x="T6" y="T7"/>
                </a:cxn>
                <a:cxn ang="0">
                  <a:pos x="T8" y="T9"/>
                </a:cxn>
              </a:cxnLst>
              <a:rect l="0" t="0" r="r" b="b"/>
              <a:pathLst>
                <a:path w="33" h="42">
                  <a:moveTo>
                    <a:pt x="33" y="20"/>
                  </a:moveTo>
                  <a:cubicBezTo>
                    <a:pt x="33" y="0"/>
                    <a:pt x="33" y="0"/>
                    <a:pt x="33" y="0"/>
                  </a:cubicBezTo>
                  <a:cubicBezTo>
                    <a:pt x="21" y="8"/>
                    <a:pt x="9" y="19"/>
                    <a:pt x="0" y="32"/>
                  </a:cubicBezTo>
                  <a:cubicBezTo>
                    <a:pt x="10" y="42"/>
                    <a:pt x="10" y="42"/>
                    <a:pt x="10" y="42"/>
                  </a:cubicBezTo>
                  <a:cubicBezTo>
                    <a:pt x="17" y="33"/>
                    <a:pt x="25" y="26"/>
                    <a:pt x="33"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24" name="íşľïďè"/>
            <p:cNvSpPr/>
            <p:nvPr/>
          </p:nvSpPr>
          <p:spPr bwMode="auto">
            <a:xfrm>
              <a:off x="6517924" y="2430975"/>
              <a:ext cx="55063" cy="122517"/>
            </a:xfrm>
            <a:custGeom>
              <a:avLst/>
              <a:gdLst>
                <a:gd name="T0" fmla="*/ 16 w 19"/>
                <a:gd name="T1" fmla="*/ 0 h 43"/>
                <a:gd name="T2" fmla="*/ 0 w 19"/>
                <a:gd name="T3" fmla="*/ 16 h 43"/>
                <a:gd name="T4" fmla="*/ 1 w 19"/>
                <a:gd name="T5" fmla="*/ 29 h 43"/>
                <a:gd name="T6" fmla="*/ 0 w 19"/>
                <a:gd name="T7" fmla="*/ 43 h 43"/>
                <a:gd name="T8" fmla="*/ 16 w 19"/>
                <a:gd name="T9" fmla="*/ 40 h 43"/>
                <a:gd name="T10" fmla="*/ 19 w 19"/>
                <a:gd name="T11" fmla="*/ 18 h 43"/>
                <a:gd name="T12" fmla="*/ 16 w 19"/>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9" h="43">
                  <a:moveTo>
                    <a:pt x="16" y="0"/>
                  </a:moveTo>
                  <a:cubicBezTo>
                    <a:pt x="0" y="16"/>
                    <a:pt x="0" y="16"/>
                    <a:pt x="0" y="16"/>
                  </a:cubicBezTo>
                  <a:cubicBezTo>
                    <a:pt x="1" y="19"/>
                    <a:pt x="1" y="24"/>
                    <a:pt x="1" y="29"/>
                  </a:cubicBezTo>
                  <a:cubicBezTo>
                    <a:pt x="1" y="33"/>
                    <a:pt x="1" y="38"/>
                    <a:pt x="0" y="43"/>
                  </a:cubicBezTo>
                  <a:cubicBezTo>
                    <a:pt x="16" y="40"/>
                    <a:pt x="16" y="40"/>
                    <a:pt x="16" y="40"/>
                  </a:cubicBezTo>
                  <a:cubicBezTo>
                    <a:pt x="18" y="33"/>
                    <a:pt x="19" y="25"/>
                    <a:pt x="19" y="18"/>
                  </a:cubicBezTo>
                  <a:cubicBezTo>
                    <a:pt x="19" y="11"/>
                    <a:pt x="18" y="5"/>
                    <a:pt x="16" y="0"/>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25" name="i$1íḑê"/>
            <p:cNvSpPr/>
            <p:nvPr/>
          </p:nvSpPr>
          <p:spPr bwMode="auto">
            <a:xfrm>
              <a:off x="6472497" y="2561750"/>
              <a:ext cx="88102" cy="125270"/>
            </a:xfrm>
            <a:custGeom>
              <a:avLst/>
              <a:gdLst>
                <a:gd name="T0" fmla="*/ 0 w 31"/>
                <a:gd name="T1" fmla="*/ 34 h 44"/>
                <a:gd name="T2" fmla="*/ 10 w 31"/>
                <a:gd name="T3" fmla="*/ 44 h 44"/>
                <a:gd name="T4" fmla="*/ 31 w 31"/>
                <a:gd name="T5" fmla="*/ 0 h 44"/>
                <a:gd name="T6" fmla="*/ 14 w 31"/>
                <a:gd name="T7" fmla="*/ 3 h 44"/>
                <a:gd name="T8" fmla="*/ 0 w 31"/>
                <a:gd name="T9" fmla="*/ 34 h 44"/>
              </a:gdLst>
              <a:ahLst/>
              <a:cxnLst>
                <a:cxn ang="0">
                  <a:pos x="T0" y="T1"/>
                </a:cxn>
                <a:cxn ang="0">
                  <a:pos x="T2" y="T3"/>
                </a:cxn>
                <a:cxn ang="0">
                  <a:pos x="T4" y="T5"/>
                </a:cxn>
                <a:cxn ang="0">
                  <a:pos x="T6" y="T7"/>
                </a:cxn>
                <a:cxn ang="0">
                  <a:pos x="T8" y="T9"/>
                </a:cxn>
              </a:cxnLst>
              <a:rect l="0" t="0" r="r" b="b"/>
              <a:pathLst>
                <a:path w="31" h="44">
                  <a:moveTo>
                    <a:pt x="0" y="34"/>
                  </a:moveTo>
                  <a:cubicBezTo>
                    <a:pt x="10" y="44"/>
                    <a:pt x="10" y="44"/>
                    <a:pt x="10" y="44"/>
                  </a:cubicBezTo>
                  <a:cubicBezTo>
                    <a:pt x="20" y="31"/>
                    <a:pt x="27" y="15"/>
                    <a:pt x="31" y="0"/>
                  </a:cubicBezTo>
                  <a:cubicBezTo>
                    <a:pt x="14" y="3"/>
                    <a:pt x="14" y="3"/>
                    <a:pt x="14" y="3"/>
                  </a:cubicBezTo>
                  <a:cubicBezTo>
                    <a:pt x="11" y="14"/>
                    <a:pt x="6" y="24"/>
                    <a:pt x="0" y="34"/>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26" name="išḷiḍé"/>
            <p:cNvSpPr/>
            <p:nvPr/>
          </p:nvSpPr>
          <p:spPr bwMode="auto">
            <a:xfrm>
              <a:off x="6217829" y="2487415"/>
              <a:ext cx="88102" cy="128023"/>
            </a:xfrm>
            <a:custGeom>
              <a:avLst/>
              <a:gdLst>
                <a:gd name="T0" fmla="*/ 31 w 31"/>
                <a:gd name="T1" fmla="*/ 10 h 45"/>
                <a:gd name="T2" fmla="*/ 21 w 31"/>
                <a:gd name="T3" fmla="*/ 0 h 45"/>
                <a:gd name="T4" fmla="*/ 0 w 31"/>
                <a:gd name="T5" fmla="*/ 45 h 45"/>
                <a:gd name="T6" fmla="*/ 17 w 31"/>
                <a:gd name="T7" fmla="*/ 41 h 45"/>
                <a:gd name="T8" fmla="*/ 31 w 31"/>
                <a:gd name="T9" fmla="*/ 10 h 45"/>
              </a:gdLst>
              <a:ahLst/>
              <a:cxnLst>
                <a:cxn ang="0">
                  <a:pos x="T0" y="T1"/>
                </a:cxn>
                <a:cxn ang="0">
                  <a:pos x="T2" y="T3"/>
                </a:cxn>
                <a:cxn ang="0">
                  <a:pos x="T4" y="T5"/>
                </a:cxn>
                <a:cxn ang="0">
                  <a:pos x="T6" y="T7"/>
                </a:cxn>
                <a:cxn ang="0">
                  <a:pos x="T8" y="T9"/>
                </a:cxn>
              </a:cxnLst>
              <a:rect l="0" t="0" r="r" b="b"/>
              <a:pathLst>
                <a:path w="31" h="45">
                  <a:moveTo>
                    <a:pt x="31" y="10"/>
                  </a:moveTo>
                  <a:cubicBezTo>
                    <a:pt x="21" y="0"/>
                    <a:pt x="21" y="0"/>
                    <a:pt x="21" y="0"/>
                  </a:cubicBezTo>
                  <a:cubicBezTo>
                    <a:pt x="12" y="14"/>
                    <a:pt x="4" y="29"/>
                    <a:pt x="0" y="45"/>
                  </a:cubicBezTo>
                  <a:cubicBezTo>
                    <a:pt x="17" y="41"/>
                    <a:pt x="17" y="41"/>
                    <a:pt x="17" y="41"/>
                  </a:cubicBezTo>
                  <a:cubicBezTo>
                    <a:pt x="20" y="31"/>
                    <a:pt x="25" y="20"/>
                    <a:pt x="31"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27" name="išḻíḓê"/>
            <p:cNvSpPr/>
            <p:nvPr/>
          </p:nvSpPr>
          <p:spPr bwMode="auto">
            <a:xfrm>
              <a:off x="6209569" y="2622320"/>
              <a:ext cx="53687" cy="125270"/>
            </a:xfrm>
            <a:custGeom>
              <a:avLst/>
              <a:gdLst>
                <a:gd name="T0" fmla="*/ 17 w 19"/>
                <a:gd name="T1" fmla="*/ 15 h 44"/>
                <a:gd name="T2" fmla="*/ 19 w 19"/>
                <a:gd name="T3" fmla="*/ 0 h 44"/>
                <a:gd name="T4" fmla="*/ 2 w 19"/>
                <a:gd name="T5" fmla="*/ 3 h 44"/>
                <a:gd name="T6" fmla="*/ 0 w 19"/>
                <a:gd name="T7" fmla="*/ 25 h 44"/>
                <a:gd name="T8" fmla="*/ 2 w 19"/>
                <a:gd name="T9" fmla="*/ 44 h 44"/>
                <a:gd name="T10" fmla="*/ 19 w 19"/>
                <a:gd name="T11" fmla="*/ 28 h 44"/>
                <a:gd name="T12" fmla="*/ 17 w 19"/>
                <a:gd name="T13" fmla="*/ 15 h 44"/>
              </a:gdLst>
              <a:ahLst/>
              <a:cxnLst>
                <a:cxn ang="0">
                  <a:pos x="T0" y="T1"/>
                </a:cxn>
                <a:cxn ang="0">
                  <a:pos x="T2" y="T3"/>
                </a:cxn>
                <a:cxn ang="0">
                  <a:pos x="T4" y="T5"/>
                </a:cxn>
                <a:cxn ang="0">
                  <a:pos x="T6" y="T7"/>
                </a:cxn>
                <a:cxn ang="0">
                  <a:pos x="T8" y="T9"/>
                </a:cxn>
                <a:cxn ang="0">
                  <a:pos x="T10" y="T11"/>
                </a:cxn>
                <a:cxn ang="0">
                  <a:pos x="T12" y="T13"/>
                </a:cxn>
              </a:cxnLst>
              <a:rect l="0" t="0" r="r" b="b"/>
              <a:pathLst>
                <a:path w="19" h="44">
                  <a:moveTo>
                    <a:pt x="17" y="15"/>
                  </a:moveTo>
                  <a:cubicBezTo>
                    <a:pt x="17" y="10"/>
                    <a:pt x="18" y="5"/>
                    <a:pt x="19" y="0"/>
                  </a:cubicBezTo>
                  <a:cubicBezTo>
                    <a:pt x="2" y="3"/>
                    <a:pt x="2" y="3"/>
                    <a:pt x="2" y="3"/>
                  </a:cubicBezTo>
                  <a:cubicBezTo>
                    <a:pt x="0" y="11"/>
                    <a:pt x="0" y="18"/>
                    <a:pt x="0" y="25"/>
                  </a:cubicBezTo>
                  <a:cubicBezTo>
                    <a:pt x="0" y="32"/>
                    <a:pt x="0" y="38"/>
                    <a:pt x="2" y="44"/>
                  </a:cubicBezTo>
                  <a:cubicBezTo>
                    <a:pt x="19" y="28"/>
                    <a:pt x="19" y="28"/>
                    <a:pt x="19" y="28"/>
                  </a:cubicBezTo>
                  <a:cubicBezTo>
                    <a:pt x="18" y="24"/>
                    <a:pt x="17" y="20"/>
                    <a:pt x="17"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28" name="ïṧ1îḍé"/>
            <p:cNvSpPr/>
            <p:nvPr/>
          </p:nvSpPr>
          <p:spPr bwMode="auto">
            <a:xfrm>
              <a:off x="6217829" y="2713175"/>
              <a:ext cx="88102" cy="105998"/>
            </a:xfrm>
            <a:custGeom>
              <a:avLst/>
              <a:gdLst>
                <a:gd name="T0" fmla="*/ 17 w 31"/>
                <a:gd name="T1" fmla="*/ 0 h 37"/>
                <a:gd name="T2" fmla="*/ 0 w 31"/>
                <a:gd name="T3" fmla="*/ 16 h 37"/>
                <a:gd name="T4" fmla="*/ 21 w 31"/>
                <a:gd name="T5" fmla="*/ 37 h 37"/>
                <a:gd name="T6" fmla="*/ 31 w 31"/>
                <a:gd name="T7" fmla="*/ 14 h 37"/>
                <a:gd name="T8" fmla="*/ 17 w 31"/>
                <a:gd name="T9" fmla="*/ 0 h 37"/>
              </a:gdLst>
              <a:ahLst/>
              <a:cxnLst>
                <a:cxn ang="0">
                  <a:pos x="T0" y="T1"/>
                </a:cxn>
                <a:cxn ang="0">
                  <a:pos x="T2" y="T3"/>
                </a:cxn>
                <a:cxn ang="0">
                  <a:pos x="T4" y="T5"/>
                </a:cxn>
                <a:cxn ang="0">
                  <a:pos x="T6" y="T7"/>
                </a:cxn>
                <a:cxn ang="0">
                  <a:pos x="T8" y="T9"/>
                </a:cxn>
              </a:cxnLst>
              <a:rect l="0" t="0" r="r" b="b"/>
              <a:pathLst>
                <a:path w="31" h="37">
                  <a:moveTo>
                    <a:pt x="17" y="0"/>
                  </a:moveTo>
                  <a:cubicBezTo>
                    <a:pt x="0" y="16"/>
                    <a:pt x="0" y="16"/>
                    <a:pt x="0" y="16"/>
                  </a:cubicBezTo>
                  <a:cubicBezTo>
                    <a:pt x="4" y="27"/>
                    <a:pt x="12" y="34"/>
                    <a:pt x="21" y="37"/>
                  </a:cubicBezTo>
                  <a:cubicBezTo>
                    <a:pt x="31" y="14"/>
                    <a:pt x="31" y="14"/>
                    <a:pt x="31" y="14"/>
                  </a:cubicBezTo>
                  <a:cubicBezTo>
                    <a:pt x="25" y="12"/>
                    <a:pt x="20" y="7"/>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29" name="í$ḻîḍe"/>
            <p:cNvSpPr/>
            <p:nvPr/>
          </p:nvSpPr>
          <p:spPr bwMode="auto">
            <a:xfrm>
              <a:off x="6395408" y="2673254"/>
              <a:ext cx="96361" cy="119763"/>
            </a:xfrm>
            <a:custGeom>
              <a:avLst/>
              <a:gdLst>
                <a:gd name="T0" fmla="*/ 0 w 34"/>
                <a:gd name="T1" fmla="*/ 22 h 42"/>
                <a:gd name="T2" fmla="*/ 0 w 34"/>
                <a:gd name="T3" fmla="*/ 42 h 42"/>
                <a:gd name="T4" fmla="*/ 34 w 34"/>
                <a:gd name="T5" fmla="*/ 11 h 42"/>
                <a:gd name="T6" fmla="*/ 23 w 34"/>
                <a:gd name="T7" fmla="*/ 0 h 42"/>
                <a:gd name="T8" fmla="*/ 0 w 34"/>
                <a:gd name="T9" fmla="*/ 22 h 42"/>
              </a:gdLst>
              <a:ahLst/>
              <a:cxnLst>
                <a:cxn ang="0">
                  <a:pos x="T0" y="T1"/>
                </a:cxn>
                <a:cxn ang="0">
                  <a:pos x="T2" y="T3"/>
                </a:cxn>
                <a:cxn ang="0">
                  <a:pos x="T4" y="T5"/>
                </a:cxn>
                <a:cxn ang="0">
                  <a:pos x="T6" y="T7"/>
                </a:cxn>
                <a:cxn ang="0">
                  <a:pos x="T8" y="T9"/>
                </a:cxn>
              </a:cxnLst>
              <a:rect l="0" t="0" r="r" b="b"/>
              <a:pathLst>
                <a:path w="34" h="42">
                  <a:moveTo>
                    <a:pt x="0" y="22"/>
                  </a:moveTo>
                  <a:cubicBezTo>
                    <a:pt x="0" y="42"/>
                    <a:pt x="0" y="42"/>
                    <a:pt x="0" y="42"/>
                  </a:cubicBezTo>
                  <a:cubicBezTo>
                    <a:pt x="13" y="35"/>
                    <a:pt x="24" y="24"/>
                    <a:pt x="34" y="11"/>
                  </a:cubicBezTo>
                  <a:cubicBezTo>
                    <a:pt x="23" y="0"/>
                    <a:pt x="23" y="0"/>
                    <a:pt x="23" y="0"/>
                  </a:cubicBezTo>
                  <a:cubicBezTo>
                    <a:pt x="17" y="9"/>
                    <a:pt x="9" y="16"/>
                    <a:pt x="0" y="22"/>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30" name="iš1ïdê"/>
            <p:cNvSpPr/>
            <p:nvPr/>
          </p:nvSpPr>
          <p:spPr bwMode="auto">
            <a:xfrm>
              <a:off x="6281152" y="2428222"/>
              <a:ext cx="216125" cy="319368"/>
            </a:xfrm>
            <a:custGeom>
              <a:avLst/>
              <a:gdLst>
                <a:gd name="T0" fmla="*/ 0 w 76"/>
                <a:gd name="T1" fmla="*/ 78 h 112"/>
                <a:gd name="T2" fmla="*/ 38 w 76"/>
                <a:gd name="T3" fmla="*/ 12 h 112"/>
                <a:gd name="T4" fmla="*/ 76 w 76"/>
                <a:gd name="T5" fmla="*/ 34 h 112"/>
                <a:gd name="T6" fmla="*/ 38 w 76"/>
                <a:gd name="T7" fmla="*/ 100 h 112"/>
                <a:gd name="T8" fmla="*/ 0 w 76"/>
                <a:gd name="T9" fmla="*/ 78 h 112"/>
              </a:gdLst>
              <a:ahLst/>
              <a:cxnLst>
                <a:cxn ang="0">
                  <a:pos x="T0" y="T1"/>
                </a:cxn>
                <a:cxn ang="0">
                  <a:pos x="T2" y="T3"/>
                </a:cxn>
                <a:cxn ang="0">
                  <a:pos x="T4" y="T5"/>
                </a:cxn>
                <a:cxn ang="0">
                  <a:pos x="T6" y="T7"/>
                </a:cxn>
                <a:cxn ang="0">
                  <a:pos x="T8" y="T9"/>
                </a:cxn>
              </a:cxnLst>
              <a:rect l="0" t="0" r="r" b="b"/>
              <a:pathLst>
                <a:path w="76" h="112">
                  <a:moveTo>
                    <a:pt x="0" y="78"/>
                  </a:moveTo>
                  <a:cubicBezTo>
                    <a:pt x="0" y="54"/>
                    <a:pt x="17" y="24"/>
                    <a:pt x="38" y="12"/>
                  </a:cubicBezTo>
                  <a:cubicBezTo>
                    <a:pt x="59" y="0"/>
                    <a:pt x="76" y="10"/>
                    <a:pt x="76" y="34"/>
                  </a:cubicBezTo>
                  <a:cubicBezTo>
                    <a:pt x="76" y="58"/>
                    <a:pt x="59" y="88"/>
                    <a:pt x="38" y="100"/>
                  </a:cubicBezTo>
                  <a:cubicBezTo>
                    <a:pt x="17" y="112"/>
                    <a:pt x="0" y="102"/>
                    <a:pt x="0" y="78"/>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31" name="íṩ1îḋé"/>
            <p:cNvSpPr/>
            <p:nvPr/>
          </p:nvSpPr>
          <p:spPr bwMode="auto">
            <a:xfrm>
              <a:off x="6332085" y="2495674"/>
              <a:ext cx="117010" cy="177580"/>
            </a:xfrm>
            <a:custGeom>
              <a:avLst/>
              <a:gdLst>
                <a:gd name="T0" fmla="*/ 16 w 41"/>
                <a:gd name="T1" fmla="*/ 24 h 62"/>
                <a:gd name="T2" fmla="*/ 14 w 41"/>
                <a:gd name="T3" fmla="*/ 32 h 62"/>
                <a:gd name="T4" fmla="*/ 8 w 41"/>
                <a:gd name="T5" fmla="*/ 38 h 62"/>
                <a:gd name="T6" fmla="*/ 2 w 41"/>
                <a:gd name="T7" fmla="*/ 39 h 62"/>
                <a:gd name="T8" fmla="*/ 0 w 41"/>
                <a:gd name="T9" fmla="*/ 34 h 62"/>
                <a:gd name="T10" fmla="*/ 0 w 41"/>
                <a:gd name="T11" fmla="*/ 29 h 62"/>
                <a:gd name="T12" fmla="*/ 2 w 41"/>
                <a:gd name="T13" fmla="*/ 22 h 62"/>
                <a:gd name="T14" fmla="*/ 8 w 41"/>
                <a:gd name="T15" fmla="*/ 16 h 62"/>
                <a:gd name="T16" fmla="*/ 14 w 41"/>
                <a:gd name="T17" fmla="*/ 15 h 62"/>
                <a:gd name="T18" fmla="*/ 16 w 41"/>
                <a:gd name="T19" fmla="*/ 20 h 62"/>
                <a:gd name="T20" fmla="*/ 31 w 41"/>
                <a:gd name="T21" fmla="*/ 3 h 62"/>
                <a:gd name="T22" fmla="*/ 36 w 41"/>
                <a:gd name="T23" fmla="*/ 0 h 62"/>
                <a:gd name="T24" fmla="*/ 37 w 41"/>
                <a:gd name="T25" fmla="*/ 0 h 62"/>
                <a:gd name="T26" fmla="*/ 37 w 41"/>
                <a:gd name="T27" fmla="*/ 1 h 62"/>
                <a:gd name="T28" fmla="*/ 10 w 41"/>
                <a:gd name="T29" fmla="*/ 58 h 62"/>
                <a:gd name="T30" fmla="*/ 4 w 41"/>
                <a:gd name="T31" fmla="*/ 61 h 62"/>
                <a:gd name="T32" fmla="*/ 3 w 41"/>
                <a:gd name="T33" fmla="*/ 61 h 62"/>
                <a:gd name="T34" fmla="*/ 3 w 41"/>
                <a:gd name="T35" fmla="*/ 60 h 62"/>
                <a:gd name="T36" fmla="*/ 6 w 41"/>
                <a:gd name="T37" fmla="*/ 30 h 62"/>
                <a:gd name="T38" fmla="*/ 8 w 41"/>
                <a:gd name="T39" fmla="*/ 32 h 62"/>
                <a:gd name="T40" fmla="*/ 10 w 41"/>
                <a:gd name="T41" fmla="*/ 28 h 62"/>
                <a:gd name="T42" fmla="*/ 10 w 41"/>
                <a:gd name="T43" fmla="*/ 21 h 62"/>
                <a:gd name="T44" fmla="*/ 6 w 41"/>
                <a:gd name="T45" fmla="*/ 23 h 62"/>
                <a:gd name="T46" fmla="*/ 6 w 41"/>
                <a:gd name="T47" fmla="*/ 30 h 62"/>
                <a:gd name="T48" fmla="*/ 41 w 41"/>
                <a:gd name="T49" fmla="*/ 32 h 62"/>
                <a:gd name="T50" fmla="*/ 39 w 41"/>
                <a:gd name="T51" fmla="*/ 39 h 62"/>
                <a:gd name="T52" fmla="*/ 33 w 41"/>
                <a:gd name="T53" fmla="*/ 45 h 62"/>
                <a:gd name="T54" fmla="*/ 27 w 41"/>
                <a:gd name="T55" fmla="*/ 46 h 62"/>
                <a:gd name="T56" fmla="*/ 24 w 41"/>
                <a:gd name="T57" fmla="*/ 41 h 62"/>
                <a:gd name="T58" fmla="*/ 24 w 41"/>
                <a:gd name="T59" fmla="*/ 37 h 62"/>
                <a:gd name="T60" fmla="*/ 27 w 41"/>
                <a:gd name="T61" fmla="*/ 29 h 62"/>
                <a:gd name="T62" fmla="*/ 33 w 41"/>
                <a:gd name="T63" fmla="*/ 23 h 62"/>
                <a:gd name="T64" fmla="*/ 39 w 41"/>
                <a:gd name="T65" fmla="*/ 22 h 62"/>
                <a:gd name="T66" fmla="*/ 41 w 41"/>
                <a:gd name="T67" fmla="*/ 27 h 62"/>
                <a:gd name="T68" fmla="*/ 31 w 41"/>
                <a:gd name="T69" fmla="*/ 40 h 62"/>
                <a:gd name="T70" fmla="*/ 35 w 41"/>
                <a:gd name="T71" fmla="*/ 38 h 62"/>
                <a:gd name="T72" fmla="*/ 35 w 41"/>
                <a:gd name="T73" fmla="*/ 31 h 62"/>
                <a:gd name="T74" fmla="*/ 33 w 41"/>
                <a:gd name="T75" fmla="*/ 29 h 62"/>
                <a:gd name="T76" fmla="*/ 31 w 41"/>
                <a:gd name="T77"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 h="62">
                  <a:moveTo>
                    <a:pt x="16" y="20"/>
                  </a:moveTo>
                  <a:cubicBezTo>
                    <a:pt x="17" y="21"/>
                    <a:pt x="17" y="23"/>
                    <a:pt x="16" y="24"/>
                  </a:cubicBezTo>
                  <a:cubicBezTo>
                    <a:pt x="16" y="26"/>
                    <a:pt x="16" y="27"/>
                    <a:pt x="16" y="28"/>
                  </a:cubicBezTo>
                  <a:cubicBezTo>
                    <a:pt x="16" y="29"/>
                    <a:pt x="15" y="31"/>
                    <a:pt x="14" y="32"/>
                  </a:cubicBezTo>
                  <a:cubicBezTo>
                    <a:pt x="14" y="33"/>
                    <a:pt x="13" y="34"/>
                    <a:pt x="12" y="35"/>
                  </a:cubicBezTo>
                  <a:cubicBezTo>
                    <a:pt x="11" y="36"/>
                    <a:pt x="9" y="37"/>
                    <a:pt x="8" y="38"/>
                  </a:cubicBezTo>
                  <a:cubicBezTo>
                    <a:pt x="7" y="39"/>
                    <a:pt x="5" y="39"/>
                    <a:pt x="4" y="39"/>
                  </a:cubicBezTo>
                  <a:cubicBezTo>
                    <a:pt x="3" y="40"/>
                    <a:pt x="3" y="39"/>
                    <a:pt x="2" y="39"/>
                  </a:cubicBezTo>
                  <a:cubicBezTo>
                    <a:pt x="1" y="39"/>
                    <a:pt x="1" y="38"/>
                    <a:pt x="0" y="37"/>
                  </a:cubicBezTo>
                  <a:cubicBezTo>
                    <a:pt x="0" y="36"/>
                    <a:pt x="0" y="35"/>
                    <a:pt x="0" y="34"/>
                  </a:cubicBezTo>
                  <a:cubicBezTo>
                    <a:pt x="0" y="33"/>
                    <a:pt x="0" y="32"/>
                    <a:pt x="0" y="32"/>
                  </a:cubicBezTo>
                  <a:cubicBezTo>
                    <a:pt x="0" y="31"/>
                    <a:pt x="0" y="30"/>
                    <a:pt x="0" y="29"/>
                  </a:cubicBezTo>
                  <a:cubicBezTo>
                    <a:pt x="0" y="28"/>
                    <a:pt x="0" y="27"/>
                    <a:pt x="0" y="26"/>
                  </a:cubicBezTo>
                  <a:cubicBezTo>
                    <a:pt x="1" y="24"/>
                    <a:pt x="1" y="23"/>
                    <a:pt x="2" y="22"/>
                  </a:cubicBezTo>
                  <a:cubicBezTo>
                    <a:pt x="3" y="21"/>
                    <a:pt x="3" y="20"/>
                    <a:pt x="4" y="18"/>
                  </a:cubicBezTo>
                  <a:cubicBezTo>
                    <a:pt x="5" y="17"/>
                    <a:pt x="7" y="17"/>
                    <a:pt x="8" y="16"/>
                  </a:cubicBezTo>
                  <a:cubicBezTo>
                    <a:pt x="9" y="15"/>
                    <a:pt x="11" y="14"/>
                    <a:pt x="12" y="14"/>
                  </a:cubicBezTo>
                  <a:cubicBezTo>
                    <a:pt x="13" y="14"/>
                    <a:pt x="14" y="14"/>
                    <a:pt x="14" y="15"/>
                  </a:cubicBezTo>
                  <a:cubicBezTo>
                    <a:pt x="15" y="15"/>
                    <a:pt x="15" y="16"/>
                    <a:pt x="16" y="17"/>
                  </a:cubicBezTo>
                  <a:cubicBezTo>
                    <a:pt x="16" y="17"/>
                    <a:pt x="16" y="18"/>
                    <a:pt x="16" y="20"/>
                  </a:cubicBezTo>
                  <a:close/>
                  <a:moveTo>
                    <a:pt x="30" y="5"/>
                  </a:moveTo>
                  <a:cubicBezTo>
                    <a:pt x="30" y="4"/>
                    <a:pt x="30" y="4"/>
                    <a:pt x="31" y="3"/>
                  </a:cubicBezTo>
                  <a:cubicBezTo>
                    <a:pt x="31" y="3"/>
                    <a:pt x="31" y="3"/>
                    <a:pt x="32" y="2"/>
                  </a:cubicBezTo>
                  <a:cubicBezTo>
                    <a:pt x="36" y="0"/>
                    <a:pt x="36" y="0"/>
                    <a:pt x="36" y="0"/>
                  </a:cubicBezTo>
                  <a:cubicBezTo>
                    <a:pt x="37" y="0"/>
                    <a:pt x="37" y="0"/>
                    <a:pt x="37" y="0"/>
                  </a:cubicBezTo>
                  <a:cubicBezTo>
                    <a:pt x="37" y="0"/>
                    <a:pt x="37" y="0"/>
                    <a:pt x="37" y="0"/>
                  </a:cubicBezTo>
                  <a:cubicBezTo>
                    <a:pt x="37" y="1"/>
                    <a:pt x="37" y="1"/>
                    <a:pt x="37" y="1"/>
                  </a:cubicBezTo>
                  <a:cubicBezTo>
                    <a:pt x="37" y="1"/>
                    <a:pt x="37" y="1"/>
                    <a:pt x="37" y="1"/>
                  </a:cubicBezTo>
                  <a:cubicBezTo>
                    <a:pt x="11" y="57"/>
                    <a:pt x="11" y="57"/>
                    <a:pt x="11" y="57"/>
                  </a:cubicBezTo>
                  <a:cubicBezTo>
                    <a:pt x="11" y="57"/>
                    <a:pt x="10" y="57"/>
                    <a:pt x="10" y="58"/>
                  </a:cubicBezTo>
                  <a:cubicBezTo>
                    <a:pt x="10" y="58"/>
                    <a:pt x="9" y="58"/>
                    <a:pt x="9" y="59"/>
                  </a:cubicBezTo>
                  <a:cubicBezTo>
                    <a:pt x="4" y="61"/>
                    <a:pt x="4" y="61"/>
                    <a:pt x="4" y="61"/>
                  </a:cubicBezTo>
                  <a:cubicBezTo>
                    <a:pt x="4" y="62"/>
                    <a:pt x="4" y="62"/>
                    <a:pt x="4" y="62"/>
                  </a:cubicBezTo>
                  <a:cubicBezTo>
                    <a:pt x="3" y="61"/>
                    <a:pt x="3" y="61"/>
                    <a:pt x="3" y="61"/>
                  </a:cubicBezTo>
                  <a:cubicBezTo>
                    <a:pt x="3" y="60"/>
                    <a:pt x="3" y="60"/>
                    <a:pt x="3" y="60"/>
                  </a:cubicBezTo>
                  <a:cubicBezTo>
                    <a:pt x="3" y="60"/>
                    <a:pt x="3" y="60"/>
                    <a:pt x="3" y="60"/>
                  </a:cubicBezTo>
                  <a:lnTo>
                    <a:pt x="30" y="5"/>
                  </a:lnTo>
                  <a:close/>
                  <a:moveTo>
                    <a:pt x="6" y="30"/>
                  </a:moveTo>
                  <a:cubicBezTo>
                    <a:pt x="6" y="31"/>
                    <a:pt x="6" y="32"/>
                    <a:pt x="6" y="32"/>
                  </a:cubicBezTo>
                  <a:cubicBezTo>
                    <a:pt x="7" y="33"/>
                    <a:pt x="7" y="33"/>
                    <a:pt x="8" y="32"/>
                  </a:cubicBezTo>
                  <a:cubicBezTo>
                    <a:pt x="9" y="32"/>
                    <a:pt x="9" y="31"/>
                    <a:pt x="10" y="30"/>
                  </a:cubicBezTo>
                  <a:cubicBezTo>
                    <a:pt x="10" y="30"/>
                    <a:pt x="10" y="29"/>
                    <a:pt x="10" y="28"/>
                  </a:cubicBezTo>
                  <a:cubicBezTo>
                    <a:pt x="10" y="26"/>
                    <a:pt x="10" y="25"/>
                    <a:pt x="10" y="24"/>
                  </a:cubicBezTo>
                  <a:cubicBezTo>
                    <a:pt x="10" y="23"/>
                    <a:pt x="10" y="22"/>
                    <a:pt x="10" y="21"/>
                  </a:cubicBezTo>
                  <a:cubicBezTo>
                    <a:pt x="9" y="21"/>
                    <a:pt x="9" y="21"/>
                    <a:pt x="8" y="22"/>
                  </a:cubicBezTo>
                  <a:cubicBezTo>
                    <a:pt x="7" y="22"/>
                    <a:pt x="7" y="23"/>
                    <a:pt x="6" y="23"/>
                  </a:cubicBezTo>
                  <a:cubicBezTo>
                    <a:pt x="6" y="24"/>
                    <a:pt x="6" y="25"/>
                    <a:pt x="6" y="26"/>
                  </a:cubicBezTo>
                  <a:cubicBezTo>
                    <a:pt x="6" y="27"/>
                    <a:pt x="6" y="29"/>
                    <a:pt x="6" y="30"/>
                  </a:cubicBezTo>
                  <a:close/>
                  <a:moveTo>
                    <a:pt x="41" y="27"/>
                  </a:moveTo>
                  <a:cubicBezTo>
                    <a:pt x="41" y="29"/>
                    <a:pt x="41" y="30"/>
                    <a:pt x="41" y="32"/>
                  </a:cubicBezTo>
                  <a:cubicBezTo>
                    <a:pt x="41" y="33"/>
                    <a:pt x="41" y="34"/>
                    <a:pt x="41" y="35"/>
                  </a:cubicBezTo>
                  <a:cubicBezTo>
                    <a:pt x="40" y="37"/>
                    <a:pt x="40" y="38"/>
                    <a:pt x="39" y="39"/>
                  </a:cubicBezTo>
                  <a:cubicBezTo>
                    <a:pt x="38" y="40"/>
                    <a:pt x="38" y="41"/>
                    <a:pt x="37" y="42"/>
                  </a:cubicBezTo>
                  <a:cubicBezTo>
                    <a:pt x="35" y="44"/>
                    <a:pt x="34" y="44"/>
                    <a:pt x="33" y="45"/>
                  </a:cubicBezTo>
                  <a:cubicBezTo>
                    <a:pt x="31" y="46"/>
                    <a:pt x="30" y="47"/>
                    <a:pt x="29" y="47"/>
                  </a:cubicBezTo>
                  <a:cubicBezTo>
                    <a:pt x="28" y="47"/>
                    <a:pt x="27" y="47"/>
                    <a:pt x="27" y="46"/>
                  </a:cubicBezTo>
                  <a:cubicBezTo>
                    <a:pt x="26" y="46"/>
                    <a:pt x="25" y="45"/>
                    <a:pt x="25" y="44"/>
                  </a:cubicBezTo>
                  <a:cubicBezTo>
                    <a:pt x="25" y="44"/>
                    <a:pt x="25" y="43"/>
                    <a:pt x="24" y="41"/>
                  </a:cubicBezTo>
                  <a:cubicBezTo>
                    <a:pt x="24" y="41"/>
                    <a:pt x="24" y="40"/>
                    <a:pt x="24" y="39"/>
                  </a:cubicBezTo>
                  <a:cubicBezTo>
                    <a:pt x="24" y="38"/>
                    <a:pt x="24" y="38"/>
                    <a:pt x="24" y="37"/>
                  </a:cubicBezTo>
                  <a:cubicBezTo>
                    <a:pt x="25" y="35"/>
                    <a:pt x="25" y="34"/>
                    <a:pt x="25" y="33"/>
                  </a:cubicBezTo>
                  <a:cubicBezTo>
                    <a:pt x="25" y="32"/>
                    <a:pt x="26" y="30"/>
                    <a:pt x="27" y="29"/>
                  </a:cubicBezTo>
                  <a:cubicBezTo>
                    <a:pt x="27" y="28"/>
                    <a:pt x="28" y="27"/>
                    <a:pt x="29" y="26"/>
                  </a:cubicBezTo>
                  <a:cubicBezTo>
                    <a:pt x="30" y="25"/>
                    <a:pt x="31" y="24"/>
                    <a:pt x="33" y="23"/>
                  </a:cubicBezTo>
                  <a:cubicBezTo>
                    <a:pt x="34" y="22"/>
                    <a:pt x="35" y="22"/>
                    <a:pt x="37" y="22"/>
                  </a:cubicBezTo>
                  <a:cubicBezTo>
                    <a:pt x="38" y="21"/>
                    <a:pt x="38" y="22"/>
                    <a:pt x="39" y="22"/>
                  </a:cubicBezTo>
                  <a:cubicBezTo>
                    <a:pt x="40" y="22"/>
                    <a:pt x="40" y="23"/>
                    <a:pt x="41" y="24"/>
                  </a:cubicBezTo>
                  <a:cubicBezTo>
                    <a:pt x="41" y="25"/>
                    <a:pt x="41" y="26"/>
                    <a:pt x="41" y="27"/>
                  </a:cubicBezTo>
                  <a:close/>
                  <a:moveTo>
                    <a:pt x="31" y="37"/>
                  </a:moveTo>
                  <a:cubicBezTo>
                    <a:pt x="31" y="38"/>
                    <a:pt x="31" y="39"/>
                    <a:pt x="31" y="40"/>
                  </a:cubicBezTo>
                  <a:cubicBezTo>
                    <a:pt x="32" y="40"/>
                    <a:pt x="32" y="40"/>
                    <a:pt x="33" y="39"/>
                  </a:cubicBezTo>
                  <a:cubicBezTo>
                    <a:pt x="34" y="39"/>
                    <a:pt x="34" y="38"/>
                    <a:pt x="35" y="38"/>
                  </a:cubicBezTo>
                  <a:cubicBezTo>
                    <a:pt x="35" y="37"/>
                    <a:pt x="35" y="36"/>
                    <a:pt x="35" y="35"/>
                  </a:cubicBezTo>
                  <a:cubicBezTo>
                    <a:pt x="35" y="33"/>
                    <a:pt x="35" y="32"/>
                    <a:pt x="35" y="31"/>
                  </a:cubicBezTo>
                  <a:cubicBezTo>
                    <a:pt x="35" y="30"/>
                    <a:pt x="35" y="29"/>
                    <a:pt x="35" y="29"/>
                  </a:cubicBezTo>
                  <a:cubicBezTo>
                    <a:pt x="34" y="28"/>
                    <a:pt x="34" y="28"/>
                    <a:pt x="33" y="29"/>
                  </a:cubicBezTo>
                  <a:cubicBezTo>
                    <a:pt x="32" y="29"/>
                    <a:pt x="32" y="30"/>
                    <a:pt x="31" y="31"/>
                  </a:cubicBezTo>
                  <a:cubicBezTo>
                    <a:pt x="31" y="31"/>
                    <a:pt x="31" y="32"/>
                    <a:pt x="31" y="33"/>
                  </a:cubicBezTo>
                  <a:cubicBezTo>
                    <a:pt x="31" y="35"/>
                    <a:pt x="31" y="36"/>
                    <a:pt x="3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32" name="î$ļïdê"/>
            <p:cNvSpPr/>
            <p:nvPr/>
          </p:nvSpPr>
          <p:spPr bwMode="auto">
            <a:xfrm>
              <a:off x="6849681" y="1668346"/>
              <a:ext cx="569907" cy="981507"/>
            </a:xfrm>
            <a:custGeom>
              <a:avLst/>
              <a:gdLst>
                <a:gd name="T0" fmla="*/ 0 w 414"/>
                <a:gd name="T1" fmla="*/ 713 h 713"/>
                <a:gd name="T2" fmla="*/ 0 w 414"/>
                <a:gd name="T3" fmla="*/ 238 h 713"/>
                <a:gd name="T4" fmla="*/ 414 w 414"/>
                <a:gd name="T5" fmla="*/ 0 h 713"/>
                <a:gd name="T6" fmla="*/ 414 w 414"/>
                <a:gd name="T7" fmla="*/ 477 h 713"/>
                <a:gd name="T8" fmla="*/ 0 w 414"/>
                <a:gd name="T9" fmla="*/ 713 h 713"/>
                <a:gd name="T10" fmla="*/ 8 w 414"/>
                <a:gd name="T11" fmla="*/ 242 h 713"/>
                <a:gd name="T12" fmla="*/ 8 w 414"/>
                <a:gd name="T13" fmla="*/ 699 h 713"/>
                <a:gd name="T14" fmla="*/ 405 w 414"/>
                <a:gd name="T15" fmla="*/ 471 h 713"/>
                <a:gd name="T16" fmla="*/ 405 w 414"/>
                <a:gd name="T17" fmla="*/ 14 h 713"/>
                <a:gd name="T18" fmla="*/ 8 w 414"/>
                <a:gd name="T19" fmla="*/ 242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4" h="713">
                  <a:moveTo>
                    <a:pt x="0" y="713"/>
                  </a:moveTo>
                  <a:lnTo>
                    <a:pt x="0" y="238"/>
                  </a:lnTo>
                  <a:lnTo>
                    <a:pt x="414" y="0"/>
                  </a:lnTo>
                  <a:lnTo>
                    <a:pt x="414" y="477"/>
                  </a:lnTo>
                  <a:lnTo>
                    <a:pt x="0" y="713"/>
                  </a:lnTo>
                  <a:close/>
                  <a:moveTo>
                    <a:pt x="8" y="242"/>
                  </a:moveTo>
                  <a:lnTo>
                    <a:pt x="8" y="699"/>
                  </a:lnTo>
                  <a:lnTo>
                    <a:pt x="405" y="471"/>
                  </a:lnTo>
                  <a:lnTo>
                    <a:pt x="405" y="14"/>
                  </a:lnTo>
                  <a:lnTo>
                    <a:pt x="8" y="2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33" name="işlíde"/>
            <p:cNvSpPr/>
            <p:nvPr/>
          </p:nvSpPr>
          <p:spPr bwMode="auto">
            <a:xfrm>
              <a:off x="7138765" y="1918885"/>
              <a:ext cx="97738" cy="85348"/>
            </a:xfrm>
            <a:custGeom>
              <a:avLst/>
              <a:gdLst>
                <a:gd name="T0" fmla="*/ 23 w 34"/>
                <a:gd name="T1" fmla="*/ 25 h 30"/>
                <a:gd name="T2" fmla="*/ 34 w 34"/>
                <a:gd name="T3" fmla="*/ 2 h 30"/>
                <a:gd name="T4" fmla="*/ 0 w 34"/>
                <a:gd name="T5" fmla="*/ 9 h 30"/>
                <a:gd name="T6" fmla="*/ 0 w 34"/>
                <a:gd name="T7" fmla="*/ 30 h 30"/>
                <a:gd name="T8" fmla="*/ 23 w 34"/>
                <a:gd name="T9" fmla="*/ 25 h 30"/>
              </a:gdLst>
              <a:ahLst/>
              <a:cxnLst>
                <a:cxn ang="0">
                  <a:pos x="T0" y="T1"/>
                </a:cxn>
                <a:cxn ang="0">
                  <a:pos x="T2" y="T3"/>
                </a:cxn>
                <a:cxn ang="0">
                  <a:pos x="T4" y="T5"/>
                </a:cxn>
                <a:cxn ang="0">
                  <a:pos x="T6" y="T7"/>
                </a:cxn>
                <a:cxn ang="0">
                  <a:pos x="T8" y="T9"/>
                </a:cxn>
              </a:cxnLst>
              <a:rect l="0" t="0" r="r" b="b"/>
              <a:pathLst>
                <a:path w="34" h="30">
                  <a:moveTo>
                    <a:pt x="23" y="25"/>
                  </a:moveTo>
                  <a:cubicBezTo>
                    <a:pt x="34" y="2"/>
                    <a:pt x="34" y="2"/>
                    <a:pt x="34" y="2"/>
                  </a:cubicBezTo>
                  <a:cubicBezTo>
                    <a:pt x="24" y="0"/>
                    <a:pt x="12" y="3"/>
                    <a:pt x="0" y="9"/>
                  </a:cubicBezTo>
                  <a:cubicBezTo>
                    <a:pt x="0" y="30"/>
                    <a:pt x="0" y="30"/>
                    <a:pt x="0" y="30"/>
                  </a:cubicBezTo>
                  <a:cubicBezTo>
                    <a:pt x="9" y="26"/>
                    <a:pt x="16" y="24"/>
                    <a:pt x="23" y="25"/>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34" name="iṣḷídè"/>
            <p:cNvSpPr/>
            <p:nvPr/>
          </p:nvSpPr>
          <p:spPr bwMode="auto">
            <a:xfrm>
              <a:off x="7215853" y="1927144"/>
              <a:ext cx="88102" cy="105998"/>
            </a:xfrm>
            <a:custGeom>
              <a:avLst/>
              <a:gdLst>
                <a:gd name="T0" fmla="*/ 14 w 31"/>
                <a:gd name="T1" fmla="*/ 37 h 37"/>
                <a:gd name="T2" fmla="*/ 31 w 31"/>
                <a:gd name="T3" fmla="*/ 21 h 37"/>
                <a:gd name="T4" fmla="*/ 10 w 31"/>
                <a:gd name="T5" fmla="*/ 0 h 37"/>
                <a:gd name="T6" fmla="*/ 0 w 31"/>
                <a:gd name="T7" fmla="*/ 23 h 37"/>
                <a:gd name="T8" fmla="*/ 14 w 31"/>
                <a:gd name="T9" fmla="*/ 37 h 37"/>
              </a:gdLst>
              <a:ahLst/>
              <a:cxnLst>
                <a:cxn ang="0">
                  <a:pos x="T0" y="T1"/>
                </a:cxn>
                <a:cxn ang="0">
                  <a:pos x="T2" y="T3"/>
                </a:cxn>
                <a:cxn ang="0">
                  <a:pos x="T4" y="T5"/>
                </a:cxn>
                <a:cxn ang="0">
                  <a:pos x="T6" y="T7"/>
                </a:cxn>
                <a:cxn ang="0">
                  <a:pos x="T8" y="T9"/>
                </a:cxn>
              </a:cxnLst>
              <a:rect l="0" t="0" r="r" b="b"/>
              <a:pathLst>
                <a:path w="31" h="37">
                  <a:moveTo>
                    <a:pt x="14" y="37"/>
                  </a:moveTo>
                  <a:cubicBezTo>
                    <a:pt x="31" y="21"/>
                    <a:pt x="31" y="21"/>
                    <a:pt x="31" y="21"/>
                  </a:cubicBezTo>
                  <a:cubicBezTo>
                    <a:pt x="27" y="11"/>
                    <a:pt x="20" y="4"/>
                    <a:pt x="10" y="0"/>
                  </a:cubicBezTo>
                  <a:cubicBezTo>
                    <a:pt x="0" y="23"/>
                    <a:pt x="0" y="23"/>
                    <a:pt x="0" y="23"/>
                  </a:cubicBezTo>
                  <a:cubicBezTo>
                    <a:pt x="6" y="25"/>
                    <a:pt x="11" y="30"/>
                    <a:pt x="14" y="37"/>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35" name="ïṥľîdè"/>
            <p:cNvSpPr/>
            <p:nvPr/>
          </p:nvSpPr>
          <p:spPr bwMode="auto">
            <a:xfrm>
              <a:off x="7032768" y="2313965"/>
              <a:ext cx="94985" cy="85348"/>
            </a:xfrm>
            <a:custGeom>
              <a:avLst/>
              <a:gdLst>
                <a:gd name="T0" fmla="*/ 10 w 33"/>
                <a:gd name="T1" fmla="*/ 5 h 30"/>
                <a:gd name="T2" fmla="*/ 0 w 33"/>
                <a:gd name="T3" fmla="*/ 28 h 30"/>
                <a:gd name="T4" fmla="*/ 33 w 33"/>
                <a:gd name="T5" fmla="*/ 21 h 30"/>
                <a:gd name="T6" fmla="*/ 33 w 33"/>
                <a:gd name="T7" fmla="*/ 0 h 30"/>
                <a:gd name="T8" fmla="*/ 10 w 33"/>
                <a:gd name="T9" fmla="*/ 5 h 30"/>
              </a:gdLst>
              <a:ahLst/>
              <a:cxnLst>
                <a:cxn ang="0">
                  <a:pos x="T0" y="T1"/>
                </a:cxn>
                <a:cxn ang="0">
                  <a:pos x="T2" y="T3"/>
                </a:cxn>
                <a:cxn ang="0">
                  <a:pos x="T4" y="T5"/>
                </a:cxn>
                <a:cxn ang="0">
                  <a:pos x="T6" y="T7"/>
                </a:cxn>
                <a:cxn ang="0">
                  <a:pos x="T8" y="T9"/>
                </a:cxn>
              </a:cxnLst>
              <a:rect l="0" t="0" r="r" b="b"/>
              <a:pathLst>
                <a:path w="33" h="30">
                  <a:moveTo>
                    <a:pt x="10" y="5"/>
                  </a:moveTo>
                  <a:cubicBezTo>
                    <a:pt x="0" y="28"/>
                    <a:pt x="0" y="28"/>
                    <a:pt x="0" y="28"/>
                  </a:cubicBezTo>
                  <a:cubicBezTo>
                    <a:pt x="9" y="30"/>
                    <a:pt x="21" y="27"/>
                    <a:pt x="33" y="21"/>
                  </a:cubicBezTo>
                  <a:cubicBezTo>
                    <a:pt x="33" y="0"/>
                    <a:pt x="33" y="0"/>
                    <a:pt x="33" y="0"/>
                  </a:cubicBezTo>
                  <a:cubicBezTo>
                    <a:pt x="25" y="5"/>
                    <a:pt x="17" y="6"/>
                    <a:pt x="10" y="5"/>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36" name="îśḷiďè"/>
            <p:cNvSpPr/>
            <p:nvPr/>
          </p:nvSpPr>
          <p:spPr bwMode="auto">
            <a:xfrm>
              <a:off x="7032768" y="1953299"/>
              <a:ext cx="94985" cy="119763"/>
            </a:xfrm>
            <a:custGeom>
              <a:avLst/>
              <a:gdLst>
                <a:gd name="T0" fmla="*/ 33 w 33"/>
                <a:gd name="T1" fmla="*/ 20 h 42"/>
                <a:gd name="T2" fmla="*/ 33 w 33"/>
                <a:gd name="T3" fmla="*/ 0 h 42"/>
                <a:gd name="T4" fmla="*/ 0 w 33"/>
                <a:gd name="T5" fmla="*/ 32 h 42"/>
                <a:gd name="T6" fmla="*/ 10 w 33"/>
                <a:gd name="T7" fmla="*/ 42 h 42"/>
                <a:gd name="T8" fmla="*/ 33 w 33"/>
                <a:gd name="T9" fmla="*/ 20 h 42"/>
              </a:gdLst>
              <a:ahLst/>
              <a:cxnLst>
                <a:cxn ang="0">
                  <a:pos x="T0" y="T1"/>
                </a:cxn>
                <a:cxn ang="0">
                  <a:pos x="T2" y="T3"/>
                </a:cxn>
                <a:cxn ang="0">
                  <a:pos x="T4" y="T5"/>
                </a:cxn>
                <a:cxn ang="0">
                  <a:pos x="T6" y="T7"/>
                </a:cxn>
                <a:cxn ang="0">
                  <a:pos x="T8" y="T9"/>
                </a:cxn>
              </a:cxnLst>
              <a:rect l="0" t="0" r="r" b="b"/>
              <a:pathLst>
                <a:path w="33" h="42">
                  <a:moveTo>
                    <a:pt x="33" y="20"/>
                  </a:moveTo>
                  <a:cubicBezTo>
                    <a:pt x="33" y="0"/>
                    <a:pt x="33" y="0"/>
                    <a:pt x="33" y="0"/>
                  </a:cubicBezTo>
                  <a:cubicBezTo>
                    <a:pt x="21" y="7"/>
                    <a:pt x="9" y="19"/>
                    <a:pt x="0" y="32"/>
                  </a:cubicBezTo>
                  <a:cubicBezTo>
                    <a:pt x="10" y="42"/>
                    <a:pt x="10" y="42"/>
                    <a:pt x="10" y="42"/>
                  </a:cubicBezTo>
                  <a:cubicBezTo>
                    <a:pt x="17" y="33"/>
                    <a:pt x="25" y="26"/>
                    <a:pt x="33"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37" name="ïSľíďe"/>
            <p:cNvSpPr/>
            <p:nvPr/>
          </p:nvSpPr>
          <p:spPr bwMode="auto">
            <a:xfrm>
              <a:off x="7261281" y="1998727"/>
              <a:ext cx="55063" cy="126646"/>
            </a:xfrm>
            <a:custGeom>
              <a:avLst/>
              <a:gdLst>
                <a:gd name="T0" fmla="*/ 16 w 19"/>
                <a:gd name="T1" fmla="*/ 0 h 44"/>
                <a:gd name="T2" fmla="*/ 0 w 19"/>
                <a:gd name="T3" fmla="*/ 17 h 44"/>
                <a:gd name="T4" fmla="*/ 1 w 19"/>
                <a:gd name="T5" fmla="*/ 30 h 44"/>
                <a:gd name="T6" fmla="*/ 0 w 19"/>
                <a:gd name="T7" fmla="*/ 44 h 44"/>
                <a:gd name="T8" fmla="*/ 16 w 19"/>
                <a:gd name="T9" fmla="*/ 41 h 44"/>
                <a:gd name="T10" fmla="*/ 19 w 19"/>
                <a:gd name="T11" fmla="*/ 19 h 44"/>
                <a:gd name="T12" fmla="*/ 16 w 1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9" h="44">
                  <a:moveTo>
                    <a:pt x="16" y="0"/>
                  </a:moveTo>
                  <a:cubicBezTo>
                    <a:pt x="0" y="17"/>
                    <a:pt x="0" y="17"/>
                    <a:pt x="0" y="17"/>
                  </a:cubicBezTo>
                  <a:cubicBezTo>
                    <a:pt x="1" y="20"/>
                    <a:pt x="1" y="25"/>
                    <a:pt x="1" y="30"/>
                  </a:cubicBezTo>
                  <a:cubicBezTo>
                    <a:pt x="1" y="34"/>
                    <a:pt x="1" y="39"/>
                    <a:pt x="0" y="44"/>
                  </a:cubicBezTo>
                  <a:cubicBezTo>
                    <a:pt x="16" y="41"/>
                    <a:pt x="16" y="41"/>
                    <a:pt x="16" y="41"/>
                  </a:cubicBezTo>
                  <a:cubicBezTo>
                    <a:pt x="18" y="34"/>
                    <a:pt x="19" y="26"/>
                    <a:pt x="19" y="19"/>
                  </a:cubicBezTo>
                  <a:cubicBezTo>
                    <a:pt x="19" y="12"/>
                    <a:pt x="18" y="6"/>
                    <a:pt x="16" y="0"/>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38" name="iṡ1iḑé"/>
            <p:cNvSpPr/>
            <p:nvPr/>
          </p:nvSpPr>
          <p:spPr bwMode="auto">
            <a:xfrm>
              <a:off x="7215853" y="2133632"/>
              <a:ext cx="88102" cy="125270"/>
            </a:xfrm>
            <a:custGeom>
              <a:avLst/>
              <a:gdLst>
                <a:gd name="T0" fmla="*/ 0 w 31"/>
                <a:gd name="T1" fmla="*/ 34 h 44"/>
                <a:gd name="T2" fmla="*/ 10 w 31"/>
                <a:gd name="T3" fmla="*/ 44 h 44"/>
                <a:gd name="T4" fmla="*/ 31 w 31"/>
                <a:gd name="T5" fmla="*/ 0 h 44"/>
                <a:gd name="T6" fmla="*/ 14 w 31"/>
                <a:gd name="T7" fmla="*/ 3 h 44"/>
                <a:gd name="T8" fmla="*/ 0 w 31"/>
                <a:gd name="T9" fmla="*/ 34 h 44"/>
              </a:gdLst>
              <a:ahLst/>
              <a:cxnLst>
                <a:cxn ang="0">
                  <a:pos x="T0" y="T1"/>
                </a:cxn>
                <a:cxn ang="0">
                  <a:pos x="T2" y="T3"/>
                </a:cxn>
                <a:cxn ang="0">
                  <a:pos x="T4" y="T5"/>
                </a:cxn>
                <a:cxn ang="0">
                  <a:pos x="T6" y="T7"/>
                </a:cxn>
                <a:cxn ang="0">
                  <a:pos x="T8" y="T9"/>
                </a:cxn>
              </a:cxnLst>
              <a:rect l="0" t="0" r="r" b="b"/>
              <a:pathLst>
                <a:path w="31" h="44">
                  <a:moveTo>
                    <a:pt x="0" y="34"/>
                  </a:moveTo>
                  <a:cubicBezTo>
                    <a:pt x="10" y="44"/>
                    <a:pt x="10" y="44"/>
                    <a:pt x="10" y="44"/>
                  </a:cubicBezTo>
                  <a:cubicBezTo>
                    <a:pt x="20" y="31"/>
                    <a:pt x="27" y="15"/>
                    <a:pt x="31" y="0"/>
                  </a:cubicBezTo>
                  <a:cubicBezTo>
                    <a:pt x="14" y="3"/>
                    <a:pt x="14" y="3"/>
                    <a:pt x="14" y="3"/>
                  </a:cubicBezTo>
                  <a:cubicBezTo>
                    <a:pt x="11" y="14"/>
                    <a:pt x="6" y="24"/>
                    <a:pt x="0" y="34"/>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39" name="ïṣḷïḓè"/>
            <p:cNvSpPr/>
            <p:nvPr/>
          </p:nvSpPr>
          <p:spPr bwMode="auto">
            <a:xfrm>
              <a:off x="6961185" y="2059297"/>
              <a:ext cx="89479" cy="125270"/>
            </a:xfrm>
            <a:custGeom>
              <a:avLst/>
              <a:gdLst>
                <a:gd name="T0" fmla="*/ 31 w 31"/>
                <a:gd name="T1" fmla="*/ 10 h 44"/>
                <a:gd name="T2" fmla="*/ 21 w 31"/>
                <a:gd name="T3" fmla="*/ 0 h 44"/>
                <a:gd name="T4" fmla="*/ 0 w 31"/>
                <a:gd name="T5" fmla="*/ 44 h 44"/>
                <a:gd name="T6" fmla="*/ 17 w 31"/>
                <a:gd name="T7" fmla="*/ 41 h 44"/>
                <a:gd name="T8" fmla="*/ 31 w 31"/>
                <a:gd name="T9" fmla="*/ 10 h 44"/>
              </a:gdLst>
              <a:ahLst/>
              <a:cxnLst>
                <a:cxn ang="0">
                  <a:pos x="T0" y="T1"/>
                </a:cxn>
                <a:cxn ang="0">
                  <a:pos x="T2" y="T3"/>
                </a:cxn>
                <a:cxn ang="0">
                  <a:pos x="T4" y="T5"/>
                </a:cxn>
                <a:cxn ang="0">
                  <a:pos x="T6" y="T7"/>
                </a:cxn>
                <a:cxn ang="0">
                  <a:pos x="T8" y="T9"/>
                </a:cxn>
              </a:cxnLst>
              <a:rect l="0" t="0" r="r" b="b"/>
              <a:pathLst>
                <a:path w="31" h="44">
                  <a:moveTo>
                    <a:pt x="31" y="10"/>
                  </a:moveTo>
                  <a:cubicBezTo>
                    <a:pt x="21" y="0"/>
                    <a:pt x="21" y="0"/>
                    <a:pt x="21" y="0"/>
                  </a:cubicBezTo>
                  <a:cubicBezTo>
                    <a:pt x="12" y="14"/>
                    <a:pt x="4" y="29"/>
                    <a:pt x="0" y="44"/>
                  </a:cubicBezTo>
                  <a:cubicBezTo>
                    <a:pt x="17" y="41"/>
                    <a:pt x="17" y="41"/>
                    <a:pt x="17" y="41"/>
                  </a:cubicBezTo>
                  <a:cubicBezTo>
                    <a:pt x="20" y="30"/>
                    <a:pt x="25" y="20"/>
                    <a:pt x="31"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40" name="işľïḓê"/>
            <p:cNvSpPr/>
            <p:nvPr/>
          </p:nvSpPr>
          <p:spPr bwMode="auto">
            <a:xfrm>
              <a:off x="6950173" y="2192825"/>
              <a:ext cx="56440" cy="126646"/>
            </a:xfrm>
            <a:custGeom>
              <a:avLst/>
              <a:gdLst>
                <a:gd name="T0" fmla="*/ 18 w 20"/>
                <a:gd name="T1" fmla="*/ 15 h 44"/>
                <a:gd name="T2" fmla="*/ 20 w 20"/>
                <a:gd name="T3" fmla="*/ 0 h 44"/>
                <a:gd name="T4" fmla="*/ 3 w 20"/>
                <a:gd name="T5" fmla="*/ 3 h 44"/>
                <a:gd name="T6" fmla="*/ 0 w 20"/>
                <a:gd name="T7" fmla="*/ 25 h 44"/>
                <a:gd name="T8" fmla="*/ 3 w 20"/>
                <a:gd name="T9" fmla="*/ 44 h 44"/>
                <a:gd name="T10" fmla="*/ 20 w 20"/>
                <a:gd name="T11" fmla="*/ 28 h 44"/>
                <a:gd name="T12" fmla="*/ 18 w 20"/>
                <a:gd name="T13" fmla="*/ 15 h 44"/>
              </a:gdLst>
              <a:ahLst/>
              <a:cxnLst>
                <a:cxn ang="0">
                  <a:pos x="T0" y="T1"/>
                </a:cxn>
                <a:cxn ang="0">
                  <a:pos x="T2" y="T3"/>
                </a:cxn>
                <a:cxn ang="0">
                  <a:pos x="T4" y="T5"/>
                </a:cxn>
                <a:cxn ang="0">
                  <a:pos x="T6" y="T7"/>
                </a:cxn>
                <a:cxn ang="0">
                  <a:pos x="T8" y="T9"/>
                </a:cxn>
                <a:cxn ang="0">
                  <a:pos x="T10" y="T11"/>
                </a:cxn>
                <a:cxn ang="0">
                  <a:pos x="T12" y="T13"/>
                </a:cxn>
              </a:cxnLst>
              <a:rect l="0" t="0" r="r" b="b"/>
              <a:pathLst>
                <a:path w="20" h="44">
                  <a:moveTo>
                    <a:pt x="18" y="15"/>
                  </a:moveTo>
                  <a:cubicBezTo>
                    <a:pt x="18" y="10"/>
                    <a:pt x="19" y="5"/>
                    <a:pt x="20" y="0"/>
                  </a:cubicBezTo>
                  <a:cubicBezTo>
                    <a:pt x="3" y="3"/>
                    <a:pt x="3" y="3"/>
                    <a:pt x="3" y="3"/>
                  </a:cubicBezTo>
                  <a:cubicBezTo>
                    <a:pt x="1" y="11"/>
                    <a:pt x="0" y="18"/>
                    <a:pt x="0" y="25"/>
                  </a:cubicBezTo>
                  <a:cubicBezTo>
                    <a:pt x="0" y="32"/>
                    <a:pt x="1" y="38"/>
                    <a:pt x="3" y="44"/>
                  </a:cubicBezTo>
                  <a:cubicBezTo>
                    <a:pt x="20" y="28"/>
                    <a:pt x="20" y="28"/>
                    <a:pt x="20" y="28"/>
                  </a:cubicBezTo>
                  <a:cubicBezTo>
                    <a:pt x="19" y="24"/>
                    <a:pt x="18" y="19"/>
                    <a:pt x="18" y="15"/>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41" name="íSliḍê"/>
            <p:cNvSpPr/>
            <p:nvPr/>
          </p:nvSpPr>
          <p:spPr bwMode="auto">
            <a:xfrm>
              <a:off x="6961185" y="2285057"/>
              <a:ext cx="89479" cy="105998"/>
            </a:xfrm>
            <a:custGeom>
              <a:avLst/>
              <a:gdLst>
                <a:gd name="T0" fmla="*/ 17 w 31"/>
                <a:gd name="T1" fmla="*/ 0 h 37"/>
                <a:gd name="T2" fmla="*/ 0 w 31"/>
                <a:gd name="T3" fmla="*/ 16 h 37"/>
                <a:gd name="T4" fmla="*/ 21 w 31"/>
                <a:gd name="T5" fmla="*/ 37 h 37"/>
                <a:gd name="T6" fmla="*/ 31 w 31"/>
                <a:gd name="T7" fmla="*/ 14 h 37"/>
                <a:gd name="T8" fmla="*/ 17 w 31"/>
                <a:gd name="T9" fmla="*/ 0 h 37"/>
              </a:gdLst>
              <a:ahLst/>
              <a:cxnLst>
                <a:cxn ang="0">
                  <a:pos x="T0" y="T1"/>
                </a:cxn>
                <a:cxn ang="0">
                  <a:pos x="T2" y="T3"/>
                </a:cxn>
                <a:cxn ang="0">
                  <a:pos x="T4" y="T5"/>
                </a:cxn>
                <a:cxn ang="0">
                  <a:pos x="T6" y="T7"/>
                </a:cxn>
                <a:cxn ang="0">
                  <a:pos x="T8" y="T9"/>
                </a:cxn>
              </a:cxnLst>
              <a:rect l="0" t="0" r="r" b="b"/>
              <a:pathLst>
                <a:path w="31" h="37">
                  <a:moveTo>
                    <a:pt x="17" y="0"/>
                  </a:moveTo>
                  <a:cubicBezTo>
                    <a:pt x="0" y="16"/>
                    <a:pt x="0" y="16"/>
                    <a:pt x="0" y="16"/>
                  </a:cubicBezTo>
                  <a:cubicBezTo>
                    <a:pt x="4" y="26"/>
                    <a:pt x="12" y="34"/>
                    <a:pt x="21" y="37"/>
                  </a:cubicBezTo>
                  <a:cubicBezTo>
                    <a:pt x="31" y="14"/>
                    <a:pt x="31" y="14"/>
                    <a:pt x="31" y="14"/>
                  </a:cubicBezTo>
                  <a:cubicBezTo>
                    <a:pt x="25" y="12"/>
                    <a:pt x="20" y="7"/>
                    <a:pt x="17" y="0"/>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42" name="ïš1ïḑe"/>
            <p:cNvSpPr/>
            <p:nvPr/>
          </p:nvSpPr>
          <p:spPr bwMode="auto">
            <a:xfrm>
              <a:off x="7138765" y="2245136"/>
              <a:ext cx="97738" cy="119763"/>
            </a:xfrm>
            <a:custGeom>
              <a:avLst/>
              <a:gdLst>
                <a:gd name="T0" fmla="*/ 0 w 34"/>
                <a:gd name="T1" fmla="*/ 22 h 42"/>
                <a:gd name="T2" fmla="*/ 0 w 34"/>
                <a:gd name="T3" fmla="*/ 42 h 42"/>
                <a:gd name="T4" fmla="*/ 34 w 34"/>
                <a:gd name="T5" fmla="*/ 10 h 42"/>
                <a:gd name="T6" fmla="*/ 23 w 34"/>
                <a:gd name="T7" fmla="*/ 0 h 42"/>
                <a:gd name="T8" fmla="*/ 0 w 34"/>
                <a:gd name="T9" fmla="*/ 22 h 42"/>
              </a:gdLst>
              <a:ahLst/>
              <a:cxnLst>
                <a:cxn ang="0">
                  <a:pos x="T0" y="T1"/>
                </a:cxn>
                <a:cxn ang="0">
                  <a:pos x="T2" y="T3"/>
                </a:cxn>
                <a:cxn ang="0">
                  <a:pos x="T4" y="T5"/>
                </a:cxn>
                <a:cxn ang="0">
                  <a:pos x="T6" y="T7"/>
                </a:cxn>
                <a:cxn ang="0">
                  <a:pos x="T8" y="T9"/>
                </a:cxn>
              </a:cxnLst>
              <a:rect l="0" t="0" r="r" b="b"/>
              <a:pathLst>
                <a:path w="34" h="42">
                  <a:moveTo>
                    <a:pt x="0" y="22"/>
                  </a:moveTo>
                  <a:cubicBezTo>
                    <a:pt x="0" y="42"/>
                    <a:pt x="0" y="42"/>
                    <a:pt x="0" y="42"/>
                  </a:cubicBezTo>
                  <a:cubicBezTo>
                    <a:pt x="13" y="35"/>
                    <a:pt x="24" y="24"/>
                    <a:pt x="34" y="10"/>
                  </a:cubicBezTo>
                  <a:cubicBezTo>
                    <a:pt x="23" y="0"/>
                    <a:pt x="23" y="0"/>
                    <a:pt x="23" y="0"/>
                  </a:cubicBezTo>
                  <a:cubicBezTo>
                    <a:pt x="17" y="9"/>
                    <a:pt x="9" y="16"/>
                    <a:pt x="0" y="22"/>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43" name="îṧḷíḋé"/>
            <p:cNvSpPr/>
            <p:nvPr/>
          </p:nvSpPr>
          <p:spPr bwMode="auto">
            <a:xfrm>
              <a:off x="7024508" y="1998727"/>
              <a:ext cx="217501" cy="320745"/>
            </a:xfrm>
            <a:custGeom>
              <a:avLst/>
              <a:gdLst>
                <a:gd name="T0" fmla="*/ 0 w 76"/>
                <a:gd name="T1" fmla="*/ 78 h 112"/>
                <a:gd name="T2" fmla="*/ 38 w 76"/>
                <a:gd name="T3" fmla="*/ 12 h 112"/>
                <a:gd name="T4" fmla="*/ 76 w 76"/>
                <a:gd name="T5" fmla="*/ 34 h 112"/>
                <a:gd name="T6" fmla="*/ 38 w 76"/>
                <a:gd name="T7" fmla="*/ 100 h 112"/>
                <a:gd name="T8" fmla="*/ 0 w 76"/>
                <a:gd name="T9" fmla="*/ 78 h 112"/>
              </a:gdLst>
              <a:ahLst/>
              <a:cxnLst>
                <a:cxn ang="0">
                  <a:pos x="T0" y="T1"/>
                </a:cxn>
                <a:cxn ang="0">
                  <a:pos x="T2" y="T3"/>
                </a:cxn>
                <a:cxn ang="0">
                  <a:pos x="T4" y="T5"/>
                </a:cxn>
                <a:cxn ang="0">
                  <a:pos x="T6" y="T7"/>
                </a:cxn>
                <a:cxn ang="0">
                  <a:pos x="T8" y="T9"/>
                </a:cxn>
              </a:cxnLst>
              <a:rect l="0" t="0" r="r" b="b"/>
              <a:pathLst>
                <a:path w="76" h="112">
                  <a:moveTo>
                    <a:pt x="0" y="78"/>
                  </a:moveTo>
                  <a:cubicBezTo>
                    <a:pt x="0" y="54"/>
                    <a:pt x="17" y="24"/>
                    <a:pt x="38" y="12"/>
                  </a:cubicBezTo>
                  <a:cubicBezTo>
                    <a:pt x="59" y="0"/>
                    <a:pt x="76" y="10"/>
                    <a:pt x="76" y="34"/>
                  </a:cubicBezTo>
                  <a:cubicBezTo>
                    <a:pt x="76" y="58"/>
                    <a:pt x="59" y="88"/>
                    <a:pt x="38" y="100"/>
                  </a:cubicBezTo>
                  <a:cubicBezTo>
                    <a:pt x="17" y="112"/>
                    <a:pt x="0" y="102"/>
                    <a:pt x="0" y="78"/>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44" name="íŝḻïḑè"/>
            <p:cNvSpPr/>
            <p:nvPr/>
          </p:nvSpPr>
          <p:spPr bwMode="auto">
            <a:xfrm>
              <a:off x="7075442" y="2064803"/>
              <a:ext cx="117010" cy="180333"/>
            </a:xfrm>
            <a:custGeom>
              <a:avLst/>
              <a:gdLst>
                <a:gd name="T0" fmla="*/ 16 w 41"/>
                <a:gd name="T1" fmla="*/ 25 h 63"/>
                <a:gd name="T2" fmla="*/ 14 w 41"/>
                <a:gd name="T3" fmla="*/ 33 h 63"/>
                <a:gd name="T4" fmla="*/ 8 w 41"/>
                <a:gd name="T5" fmla="*/ 39 h 63"/>
                <a:gd name="T6" fmla="*/ 2 w 41"/>
                <a:gd name="T7" fmla="*/ 40 h 63"/>
                <a:gd name="T8" fmla="*/ 0 w 41"/>
                <a:gd name="T9" fmla="*/ 35 h 63"/>
                <a:gd name="T10" fmla="*/ 0 w 41"/>
                <a:gd name="T11" fmla="*/ 30 h 63"/>
                <a:gd name="T12" fmla="*/ 2 w 41"/>
                <a:gd name="T13" fmla="*/ 23 h 63"/>
                <a:gd name="T14" fmla="*/ 8 w 41"/>
                <a:gd name="T15" fmla="*/ 17 h 63"/>
                <a:gd name="T16" fmla="*/ 14 w 41"/>
                <a:gd name="T17" fmla="*/ 16 h 63"/>
                <a:gd name="T18" fmla="*/ 16 w 41"/>
                <a:gd name="T19" fmla="*/ 21 h 63"/>
                <a:gd name="T20" fmla="*/ 31 w 41"/>
                <a:gd name="T21" fmla="*/ 4 h 63"/>
                <a:gd name="T22" fmla="*/ 36 w 41"/>
                <a:gd name="T23" fmla="*/ 1 h 63"/>
                <a:gd name="T24" fmla="*/ 37 w 41"/>
                <a:gd name="T25" fmla="*/ 1 h 63"/>
                <a:gd name="T26" fmla="*/ 37 w 41"/>
                <a:gd name="T27" fmla="*/ 2 h 63"/>
                <a:gd name="T28" fmla="*/ 10 w 41"/>
                <a:gd name="T29" fmla="*/ 59 h 63"/>
                <a:gd name="T30" fmla="*/ 4 w 41"/>
                <a:gd name="T31" fmla="*/ 62 h 63"/>
                <a:gd name="T32" fmla="*/ 3 w 41"/>
                <a:gd name="T33" fmla="*/ 62 h 63"/>
                <a:gd name="T34" fmla="*/ 3 w 41"/>
                <a:gd name="T35" fmla="*/ 61 h 63"/>
                <a:gd name="T36" fmla="*/ 6 w 41"/>
                <a:gd name="T37" fmla="*/ 31 h 63"/>
                <a:gd name="T38" fmla="*/ 8 w 41"/>
                <a:gd name="T39" fmla="*/ 33 h 63"/>
                <a:gd name="T40" fmla="*/ 10 w 41"/>
                <a:gd name="T41" fmla="*/ 29 h 63"/>
                <a:gd name="T42" fmla="*/ 10 w 41"/>
                <a:gd name="T43" fmla="*/ 22 h 63"/>
                <a:gd name="T44" fmla="*/ 6 w 41"/>
                <a:gd name="T45" fmla="*/ 24 h 63"/>
                <a:gd name="T46" fmla="*/ 6 w 41"/>
                <a:gd name="T47" fmla="*/ 31 h 63"/>
                <a:gd name="T48" fmla="*/ 41 w 41"/>
                <a:gd name="T49" fmla="*/ 33 h 63"/>
                <a:gd name="T50" fmla="*/ 39 w 41"/>
                <a:gd name="T51" fmla="*/ 40 h 63"/>
                <a:gd name="T52" fmla="*/ 33 w 41"/>
                <a:gd name="T53" fmla="*/ 46 h 63"/>
                <a:gd name="T54" fmla="*/ 27 w 41"/>
                <a:gd name="T55" fmla="*/ 47 h 63"/>
                <a:gd name="T56" fmla="*/ 24 w 41"/>
                <a:gd name="T57" fmla="*/ 42 h 63"/>
                <a:gd name="T58" fmla="*/ 24 w 41"/>
                <a:gd name="T59" fmla="*/ 38 h 63"/>
                <a:gd name="T60" fmla="*/ 27 w 41"/>
                <a:gd name="T61" fmla="*/ 30 h 63"/>
                <a:gd name="T62" fmla="*/ 33 w 41"/>
                <a:gd name="T63" fmla="*/ 24 h 63"/>
                <a:gd name="T64" fmla="*/ 39 w 41"/>
                <a:gd name="T65" fmla="*/ 23 h 63"/>
                <a:gd name="T66" fmla="*/ 41 w 41"/>
                <a:gd name="T67" fmla="*/ 28 h 63"/>
                <a:gd name="T68" fmla="*/ 31 w 41"/>
                <a:gd name="T69" fmla="*/ 40 h 63"/>
                <a:gd name="T70" fmla="*/ 34 w 41"/>
                <a:gd name="T71" fmla="*/ 39 h 63"/>
                <a:gd name="T72" fmla="*/ 35 w 41"/>
                <a:gd name="T73" fmla="*/ 32 h 63"/>
                <a:gd name="T74" fmla="*/ 33 w 41"/>
                <a:gd name="T75" fmla="*/ 30 h 63"/>
                <a:gd name="T76" fmla="*/ 31 w 41"/>
                <a:gd name="T77"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 h="63">
                  <a:moveTo>
                    <a:pt x="16" y="21"/>
                  </a:moveTo>
                  <a:cubicBezTo>
                    <a:pt x="17" y="22"/>
                    <a:pt x="17" y="24"/>
                    <a:pt x="16" y="25"/>
                  </a:cubicBezTo>
                  <a:cubicBezTo>
                    <a:pt x="16" y="27"/>
                    <a:pt x="16" y="28"/>
                    <a:pt x="16" y="29"/>
                  </a:cubicBezTo>
                  <a:cubicBezTo>
                    <a:pt x="15" y="30"/>
                    <a:pt x="15" y="31"/>
                    <a:pt x="14" y="33"/>
                  </a:cubicBezTo>
                  <a:cubicBezTo>
                    <a:pt x="14" y="34"/>
                    <a:pt x="13" y="35"/>
                    <a:pt x="12" y="36"/>
                  </a:cubicBezTo>
                  <a:cubicBezTo>
                    <a:pt x="11" y="37"/>
                    <a:pt x="9" y="38"/>
                    <a:pt x="8" y="39"/>
                  </a:cubicBezTo>
                  <a:cubicBezTo>
                    <a:pt x="7" y="40"/>
                    <a:pt x="5" y="40"/>
                    <a:pt x="4" y="40"/>
                  </a:cubicBezTo>
                  <a:cubicBezTo>
                    <a:pt x="3" y="40"/>
                    <a:pt x="3" y="40"/>
                    <a:pt x="2" y="40"/>
                  </a:cubicBezTo>
                  <a:cubicBezTo>
                    <a:pt x="1" y="39"/>
                    <a:pt x="1" y="39"/>
                    <a:pt x="0" y="38"/>
                  </a:cubicBezTo>
                  <a:cubicBezTo>
                    <a:pt x="0" y="37"/>
                    <a:pt x="0" y="36"/>
                    <a:pt x="0" y="35"/>
                  </a:cubicBezTo>
                  <a:cubicBezTo>
                    <a:pt x="0" y="34"/>
                    <a:pt x="0" y="33"/>
                    <a:pt x="0" y="33"/>
                  </a:cubicBezTo>
                  <a:cubicBezTo>
                    <a:pt x="0" y="32"/>
                    <a:pt x="0" y="31"/>
                    <a:pt x="0" y="30"/>
                  </a:cubicBezTo>
                  <a:cubicBezTo>
                    <a:pt x="0" y="29"/>
                    <a:pt x="0" y="28"/>
                    <a:pt x="0" y="26"/>
                  </a:cubicBezTo>
                  <a:cubicBezTo>
                    <a:pt x="1" y="25"/>
                    <a:pt x="1" y="24"/>
                    <a:pt x="2" y="23"/>
                  </a:cubicBezTo>
                  <a:cubicBezTo>
                    <a:pt x="3" y="22"/>
                    <a:pt x="3" y="20"/>
                    <a:pt x="4" y="19"/>
                  </a:cubicBezTo>
                  <a:cubicBezTo>
                    <a:pt x="5" y="18"/>
                    <a:pt x="7" y="17"/>
                    <a:pt x="8" y="17"/>
                  </a:cubicBezTo>
                  <a:cubicBezTo>
                    <a:pt x="9" y="16"/>
                    <a:pt x="11" y="15"/>
                    <a:pt x="12" y="15"/>
                  </a:cubicBezTo>
                  <a:cubicBezTo>
                    <a:pt x="13" y="15"/>
                    <a:pt x="14" y="15"/>
                    <a:pt x="14" y="16"/>
                  </a:cubicBezTo>
                  <a:cubicBezTo>
                    <a:pt x="15" y="16"/>
                    <a:pt x="15" y="17"/>
                    <a:pt x="16" y="17"/>
                  </a:cubicBezTo>
                  <a:cubicBezTo>
                    <a:pt x="16" y="18"/>
                    <a:pt x="16" y="19"/>
                    <a:pt x="16" y="21"/>
                  </a:cubicBezTo>
                  <a:close/>
                  <a:moveTo>
                    <a:pt x="30" y="6"/>
                  </a:moveTo>
                  <a:cubicBezTo>
                    <a:pt x="30" y="5"/>
                    <a:pt x="30" y="5"/>
                    <a:pt x="31" y="4"/>
                  </a:cubicBezTo>
                  <a:cubicBezTo>
                    <a:pt x="31" y="4"/>
                    <a:pt x="31" y="4"/>
                    <a:pt x="32" y="3"/>
                  </a:cubicBezTo>
                  <a:cubicBezTo>
                    <a:pt x="36" y="1"/>
                    <a:pt x="36" y="1"/>
                    <a:pt x="36" y="1"/>
                  </a:cubicBezTo>
                  <a:cubicBezTo>
                    <a:pt x="37" y="1"/>
                    <a:pt x="37" y="0"/>
                    <a:pt x="37" y="1"/>
                  </a:cubicBezTo>
                  <a:cubicBezTo>
                    <a:pt x="37" y="1"/>
                    <a:pt x="37" y="1"/>
                    <a:pt x="37" y="1"/>
                  </a:cubicBezTo>
                  <a:cubicBezTo>
                    <a:pt x="37" y="2"/>
                    <a:pt x="37" y="2"/>
                    <a:pt x="37" y="2"/>
                  </a:cubicBezTo>
                  <a:cubicBezTo>
                    <a:pt x="37" y="2"/>
                    <a:pt x="37" y="2"/>
                    <a:pt x="37" y="2"/>
                  </a:cubicBezTo>
                  <a:cubicBezTo>
                    <a:pt x="11" y="57"/>
                    <a:pt x="11" y="57"/>
                    <a:pt x="11" y="57"/>
                  </a:cubicBezTo>
                  <a:cubicBezTo>
                    <a:pt x="11" y="58"/>
                    <a:pt x="10" y="58"/>
                    <a:pt x="10" y="59"/>
                  </a:cubicBezTo>
                  <a:cubicBezTo>
                    <a:pt x="10" y="59"/>
                    <a:pt x="9" y="59"/>
                    <a:pt x="9" y="60"/>
                  </a:cubicBezTo>
                  <a:cubicBezTo>
                    <a:pt x="4" y="62"/>
                    <a:pt x="4" y="62"/>
                    <a:pt x="4" y="62"/>
                  </a:cubicBezTo>
                  <a:cubicBezTo>
                    <a:pt x="4" y="62"/>
                    <a:pt x="4" y="63"/>
                    <a:pt x="4" y="62"/>
                  </a:cubicBezTo>
                  <a:cubicBezTo>
                    <a:pt x="3" y="62"/>
                    <a:pt x="3" y="62"/>
                    <a:pt x="3" y="62"/>
                  </a:cubicBezTo>
                  <a:cubicBezTo>
                    <a:pt x="3" y="61"/>
                    <a:pt x="3" y="61"/>
                    <a:pt x="3" y="61"/>
                  </a:cubicBezTo>
                  <a:cubicBezTo>
                    <a:pt x="3" y="61"/>
                    <a:pt x="3" y="61"/>
                    <a:pt x="3" y="61"/>
                  </a:cubicBezTo>
                  <a:lnTo>
                    <a:pt x="30" y="6"/>
                  </a:lnTo>
                  <a:close/>
                  <a:moveTo>
                    <a:pt x="6" y="31"/>
                  </a:moveTo>
                  <a:cubicBezTo>
                    <a:pt x="6" y="32"/>
                    <a:pt x="6" y="33"/>
                    <a:pt x="6" y="33"/>
                  </a:cubicBezTo>
                  <a:cubicBezTo>
                    <a:pt x="7" y="33"/>
                    <a:pt x="7" y="33"/>
                    <a:pt x="8" y="33"/>
                  </a:cubicBezTo>
                  <a:cubicBezTo>
                    <a:pt x="9" y="33"/>
                    <a:pt x="9" y="32"/>
                    <a:pt x="10" y="31"/>
                  </a:cubicBezTo>
                  <a:cubicBezTo>
                    <a:pt x="10" y="31"/>
                    <a:pt x="10" y="30"/>
                    <a:pt x="10" y="29"/>
                  </a:cubicBezTo>
                  <a:cubicBezTo>
                    <a:pt x="10" y="27"/>
                    <a:pt x="10" y="26"/>
                    <a:pt x="10" y="24"/>
                  </a:cubicBezTo>
                  <a:cubicBezTo>
                    <a:pt x="10" y="23"/>
                    <a:pt x="10" y="23"/>
                    <a:pt x="10" y="22"/>
                  </a:cubicBezTo>
                  <a:cubicBezTo>
                    <a:pt x="9" y="22"/>
                    <a:pt x="9" y="22"/>
                    <a:pt x="8" y="22"/>
                  </a:cubicBezTo>
                  <a:cubicBezTo>
                    <a:pt x="7" y="23"/>
                    <a:pt x="7" y="24"/>
                    <a:pt x="6" y="24"/>
                  </a:cubicBezTo>
                  <a:cubicBezTo>
                    <a:pt x="6" y="25"/>
                    <a:pt x="6" y="26"/>
                    <a:pt x="6" y="27"/>
                  </a:cubicBezTo>
                  <a:cubicBezTo>
                    <a:pt x="6" y="28"/>
                    <a:pt x="6" y="30"/>
                    <a:pt x="6" y="31"/>
                  </a:cubicBezTo>
                  <a:close/>
                  <a:moveTo>
                    <a:pt x="41" y="28"/>
                  </a:moveTo>
                  <a:cubicBezTo>
                    <a:pt x="41" y="29"/>
                    <a:pt x="41" y="31"/>
                    <a:pt x="41" y="33"/>
                  </a:cubicBezTo>
                  <a:cubicBezTo>
                    <a:pt x="41" y="34"/>
                    <a:pt x="41" y="35"/>
                    <a:pt x="41" y="36"/>
                  </a:cubicBezTo>
                  <a:cubicBezTo>
                    <a:pt x="40" y="38"/>
                    <a:pt x="40" y="39"/>
                    <a:pt x="39" y="40"/>
                  </a:cubicBezTo>
                  <a:cubicBezTo>
                    <a:pt x="38" y="41"/>
                    <a:pt x="38" y="42"/>
                    <a:pt x="36" y="43"/>
                  </a:cubicBezTo>
                  <a:cubicBezTo>
                    <a:pt x="35" y="44"/>
                    <a:pt x="34" y="45"/>
                    <a:pt x="33" y="46"/>
                  </a:cubicBezTo>
                  <a:cubicBezTo>
                    <a:pt x="31" y="47"/>
                    <a:pt x="30" y="47"/>
                    <a:pt x="29" y="48"/>
                  </a:cubicBezTo>
                  <a:cubicBezTo>
                    <a:pt x="28" y="48"/>
                    <a:pt x="27" y="48"/>
                    <a:pt x="27" y="47"/>
                  </a:cubicBezTo>
                  <a:cubicBezTo>
                    <a:pt x="26" y="47"/>
                    <a:pt x="25" y="46"/>
                    <a:pt x="25" y="45"/>
                  </a:cubicBezTo>
                  <a:cubicBezTo>
                    <a:pt x="25" y="44"/>
                    <a:pt x="25" y="43"/>
                    <a:pt x="24" y="42"/>
                  </a:cubicBezTo>
                  <a:cubicBezTo>
                    <a:pt x="24" y="41"/>
                    <a:pt x="24" y="41"/>
                    <a:pt x="24" y="40"/>
                  </a:cubicBezTo>
                  <a:cubicBezTo>
                    <a:pt x="24" y="39"/>
                    <a:pt x="24" y="38"/>
                    <a:pt x="24" y="38"/>
                  </a:cubicBezTo>
                  <a:cubicBezTo>
                    <a:pt x="25" y="36"/>
                    <a:pt x="25" y="35"/>
                    <a:pt x="25" y="34"/>
                  </a:cubicBezTo>
                  <a:cubicBezTo>
                    <a:pt x="25" y="32"/>
                    <a:pt x="26" y="31"/>
                    <a:pt x="27" y="30"/>
                  </a:cubicBezTo>
                  <a:cubicBezTo>
                    <a:pt x="27" y="29"/>
                    <a:pt x="28" y="28"/>
                    <a:pt x="29" y="27"/>
                  </a:cubicBezTo>
                  <a:cubicBezTo>
                    <a:pt x="30" y="26"/>
                    <a:pt x="31" y="25"/>
                    <a:pt x="33" y="24"/>
                  </a:cubicBezTo>
                  <a:cubicBezTo>
                    <a:pt x="34" y="23"/>
                    <a:pt x="35" y="23"/>
                    <a:pt x="36" y="22"/>
                  </a:cubicBezTo>
                  <a:cubicBezTo>
                    <a:pt x="38" y="22"/>
                    <a:pt x="38" y="22"/>
                    <a:pt x="39" y="23"/>
                  </a:cubicBezTo>
                  <a:cubicBezTo>
                    <a:pt x="40" y="23"/>
                    <a:pt x="40" y="24"/>
                    <a:pt x="41" y="25"/>
                  </a:cubicBezTo>
                  <a:cubicBezTo>
                    <a:pt x="41" y="26"/>
                    <a:pt x="41" y="27"/>
                    <a:pt x="41" y="28"/>
                  </a:cubicBezTo>
                  <a:close/>
                  <a:moveTo>
                    <a:pt x="31" y="38"/>
                  </a:moveTo>
                  <a:cubicBezTo>
                    <a:pt x="31" y="39"/>
                    <a:pt x="31" y="40"/>
                    <a:pt x="31" y="40"/>
                  </a:cubicBezTo>
                  <a:cubicBezTo>
                    <a:pt x="32" y="41"/>
                    <a:pt x="32" y="41"/>
                    <a:pt x="33" y="40"/>
                  </a:cubicBezTo>
                  <a:cubicBezTo>
                    <a:pt x="34" y="40"/>
                    <a:pt x="34" y="39"/>
                    <a:pt x="34" y="39"/>
                  </a:cubicBezTo>
                  <a:cubicBezTo>
                    <a:pt x="35" y="38"/>
                    <a:pt x="35" y="37"/>
                    <a:pt x="35" y="36"/>
                  </a:cubicBezTo>
                  <a:cubicBezTo>
                    <a:pt x="35" y="34"/>
                    <a:pt x="35" y="33"/>
                    <a:pt x="35" y="32"/>
                  </a:cubicBezTo>
                  <a:cubicBezTo>
                    <a:pt x="35" y="31"/>
                    <a:pt x="35" y="30"/>
                    <a:pt x="34" y="30"/>
                  </a:cubicBezTo>
                  <a:cubicBezTo>
                    <a:pt x="34" y="29"/>
                    <a:pt x="34" y="29"/>
                    <a:pt x="33" y="30"/>
                  </a:cubicBezTo>
                  <a:cubicBezTo>
                    <a:pt x="32" y="30"/>
                    <a:pt x="32" y="31"/>
                    <a:pt x="31" y="32"/>
                  </a:cubicBezTo>
                  <a:cubicBezTo>
                    <a:pt x="31" y="32"/>
                    <a:pt x="31" y="33"/>
                    <a:pt x="31" y="34"/>
                  </a:cubicBezTo>
                  <a:cubicBezTo>
                    <a:pt x="31" y="36"/>
                    <a:pt x="31" y="37"/>
                    <a:pt x="31" y="3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45" name="îṣľídê"/>
            <p:cNvSpPr/>
            <p:nvPr/>
          </p:nvSpPr>
          <p:spPr bwMode="auto">
            <a:xfrm>
              <a:off x="5368474" y="3338145"/>
              <a:ext cx="557518" cy="966364"/>
            </a:xfrm>
            <a:custGeom>
              <a:avLst/>
              <a:gdLst>
                <a:gd name="T0" fmla="*/ 0 w 405"/>
                <a:gd name="T1" fmla="*/ 233 h 702"/>
                <a:gd name="T2" fmla="*/ 0 w 405"/>
                <a:gd name="T3" fmla="*/ 702 h 702"/>
                <a:gd name="T4" fmla="*/ 405 w 405"/>
                <a:gd name="T5" fmla="*/ 467 h 702"/>
                <a:gd name="T6" fmla="*/ 405 w 405"/>
                <a:gd name="T7" fmla="*/ 0 h 702"/>
                <a:gd name="T8" fmla="*/ 0 w 405"/>
                <a:gd name="T9" fmla="*/ 233 h 702"/>
              </a:gdLst>
              <a:ahLst/>
              <a:cxnLst>
                <a:cxn ang="0">
                  <a:pos x="T0" y="T1"/>
                </a:cxn>
                <a:cxn ang="0">
                  <a:pos x="T2" y="T3"/>
                </a:cxn>
                <a:cxn ang="0">
                  <a:pos x="T4" y="T5"/>
                </a:cxn>
                <a:cxn ang="0">
                  <a:pos x="T6" y="T7"/>
                </a:cxn>
                <a:cxn ang="0">
                  <a:pos x="T8" y="T9"/>
                </a:cxn>
              </a:cxnLst>
              <a:rect l="0" t="0" r="r" b="b"/>
              <a:pathLst>
                <a:path w="405" h="702">
                  <a:moveTo>
                    <a:pt x="0" y="233"/>
                  </a:moveTo>
                  <a:lnTo>
                    <a:pt x="0" y="702"/>
                  </a:lnTo>
                  <a:lnTo>
                    <a:pt x="405" y="467"/>
                  </a:lnTo>
                  <a:lnTo>
                    <a:pt x="405" y="0"/>
                  </a:lnTo>
                  <a:lnTo>
                    <a:pt x="0" y="233"/>
                  </a:ln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46" name="ïSlîdê"/>
            <p:cNvSpPr/>
            <p:nvPr/>
          </p:nvSpPr>
          <p:spPr bwMode="auto">
            <a:xfrm>
              <a:off x="5368474" y="3570789"/>
              <a:ext cx="177580" cy="268435"/>
            </a:xfrm>
            <a:custGeom>
              <a:avLst/>
              <a:gdLst>
                <a:gd name="T0" fmla="*/ 0 w 62"/>
                <a:gd name="T1" fmla="*/ 91 h 94"/>
                <a:gd name="T2" fmla="*/ 24 w 62"/>
                <a:gd name="T3" fmla="*/ 87 h 94"/>
                <a:gd name="T4" fmla="*/ 62 w 62"/>
                <a:gd name="T5" fmla="*/ 21 h 94"/>
                <a:gd name="T6" fmla="*/ 55 w 62"/>
                <a:gd name="T7" fmla="*/ 0 h 94"/>
                <a:gd name="T8" fmla="*/ 0 w 62"/>
                <a:gd name="T9" fmla="*/ 31 h 94"/>
                <a:gd name="T10" fmla="*/ 0 w 62"/>
                <a:gd name="T11" fmla="*/ 91 h 94"/>
              </a:gdLst>
              <a:ahLst/>
              <a:cxnLst>
                <a:cxn ang="0">
                  <a:pos x="T0" y="T1"/>
                </a:cxn>
                <a:cxn ang="0">
                  <a:pos x="T2" y="T3"/>
                </a:cxn>
                <a:cxn ang="0">
                  <a:pos x="T4" y="T5"/>
                </a:cxn>
                <a:cxn ang="0">
                  <a:pos x="T6" y="T7"/>
                </a:cxn>
                <a:cxn ang="0">
                  <a:pos x="T8" y="T9"/>
                </a:cxn>
                <a:cxn ang="0">
                  <a:pos x="T10" y="T11"/>
                </a:cxn>
              </a:cxnLst>
              <a:rect l="0" t="0" r="r" b="b"/>
              <a:pathLst>
                <a:path w="62" h="94">
                  <a:moveTo>
                    <a:pt x="0" y="91"/>
                  </a:moveTo>
                  <a:cubicBezTo>
                    <a:pt x="6" y="94"/>
                    <a:pt x="15" y="93"/>
                    <a:pt x="24" y="87"/>
                  </a:cubicBezTo>
                  <a:cubicBezTo>
                    <a:pt x="45" y="75"/>
                    <a:pt x="62" y="46"/>
                    <a:pt x="62" y="21"/>
                  </a:cubicBezTo>
                  <a:cubicBezTo>
                    <a:pt x="62" y="12"/>
                    <a:pt x="59" y="4"/>
                    <a:pt x="55" y="0"/>
                  </a:cubicBezTo>
                  <a:cubicBezTo>
                    <a:pt x="0" y="31"/>
                    <a:pt x="0" y="31"/>
                    <a:pt x="0" y="31"/>
                  </a:cubicBezTo>
                  <a:lnTo>
                    <a:pt x="0" y="91"/>
                  </a:ln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47" name="iS1iḋé"/>
            <p:cNvSpPr/>
            <p:nvPr/>
          </p:nvSpPr>
          <p:spPr bwMode="auto">
            <a:xfrm>
              <a:off x="5496497" y="3552893"/>
              <a:ext cx="429495" cy="677281"/>
            </a:xfrm>
            <a:custGeom>
              <a:avLst/>
              <a:gdLst>
                <a:gd name="T0" fmla="*/ 41 w 150"/>
                <a:gd name="T1" fmla="*/ 103 h 237"/>
                <a:gd name="T2" fmla="*/ 49 w 150"/>
                <a:gd name="T3" fmla="*/ 102 h 237"/>
                <a:gd name="T4" fmla="*/ 77 w 150"/>
                <a:gd name="T5" fmla="*/ 162 h 237"/>
                <a:gd name="T6" fmla="*/ 118 w 150"/>
                <a:gd name="T7" fmla="*/ 7 h 237"/>
                <a:gd name="T8" fmla="*/ 124 w 150"/>
                <a:gd name="T9" fmla="*/ 7 h 237"/>
                <a:gd name="T10" fmla="*/ 150 w 150"/>
                <a:gd name="T11" fmla="*/ 98 h 237"/>
                <a:gd name="T12" fmla="*/ 150 w 150"/>
                <a:gd name="T13" fmla="*/ 150 h 237"/>
                <a:gd name="T14" fmla="*/ 0 w 150"/>
                <a:gd name="T15" fmla="*/ 237 h 237"/>
                <a:gd name="T16" fmla="*/ 41 w 150"/>
                <a:gd name="T17" fmla="*/ 10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237">
                  <a:moveTo>
                    <a:pt x="41" y="103"/>
                  </a:moveTo>
                  <a:cubicBezTo>
                    <a:pt x="43" y="96"/>
                    <a:pt x="46" y="96"/>
                    <a:pt x="49" y="102"/>
                  </a:cubicBezTo>
                  <a:cubicBezTo>
                    <a:pt x="77" y="162"/>
                    <a:pt x="77" y="162"/>
                    <a:pt x="77" y="162"/>
                  </a:cubicBezTo>
                  <a:cubicBezTo>
                    <a:pt x="118" y="7"/>
                    <a:pt x="118" y="7"/>
                    <a:pt x="118" y="7"/>
                  </a:cubicBezTo>
                  <a:cubicBezTo>
                    <a:pt x="119" y="0"/>
                    <a:pt x="122" y="0"/>
                    <a:pt x="124" y="7"/>
                  </a:cubicBezTo>
                  <a:cubicBezTo>
                    <a:pt x="150" y="98"/>
                    <a:pt x="150" y="98"/>
                    <a:pt x="150" y="98"/>
                  </a:cubicBezTo>
                  <a:cubicBezTo>
                    <a:pt x="150" y="150"/>
                    <a:pt x="150" y="150"/>
                    <a:pt x="150" y="150"/>
                  </a:cubicBezTo>
                  <a:cubicBezTo>
                    <a:pt x="0" y="237"/>
                    <a:pt x="0" y="237"/>
                    <a:pt x="0" y="237"/>
                  </a:cubicBezTo>
                  <a:lnTo>
                    <a:pt x="41" y="103"/>
                  </a:ln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48" name="îs1îḍe"/>
            <p:cNvSpPr/>
            <p:nvPr/>
          </p:nvSpPr>
          <p:spPr bwMode="auto">
            <a:xfrm>
              <a:off x="5368474" y="3338145"/>
              <a:ext cx="557518" cy="966364"/>
            </a:xfrm>
            <a:custGeom>
              <a:avLst/>
              <a:gdLst>
                <a:gd name="T0" fmla="*/ 397 w 405"/>
                <a:gd name="T1" fmla="*/ 15 h 702"/>
                <a:gd name="T2" fmla="*/ 397 w 405"/>
                <a:gd name="T3" fmla="*/ 463 h 702"/>
                <a:gd name="T4" fmla="*/ 8 w 405"/>
                <a:gd name="T5" fmla="*/ 687 h 702"/>
                <a:gd name="T6" fmla="*/ 8 w 405"/>
                <a:gd name="T7" fmla="*/ 239 h 702"/>
                <a:gd name="T8" fmla="*/ 397 w 405"/>
                <a:gd name="T9" fmla="*/ 15 h 702"/>
                <a:gd name="T10" fmla="*/ 405 w 405"/>
                <a:gd name="T11" fmla="*/ 0 h 702"/>
                <a:gd name="T12" fmla="*/ 0 w 405"/>
                <a:gd name="T13" fmla="*/ 233 h 702"/>
                <a:gd name="T14" fmla="*/ 0 w 405"/>
                <a:gd name="T15" fmla="*/ 702 h 702"/>
                <a:gd name="T16" fmla="*/ 405 w 405"/>
                <a:gd name="T17" fmla="*/ 467 h 702"/>
                <a:gd name="T18" fmla="*/ 405 w 405"/>
                <a:gd name="T19" fmla="*/ 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5" h="702">
                  <a:moveTo>
                    <a:pt x="397" y="15"/>
                  </a:moveTo>
                  <a:lnTo>
                    <a:pt x="397" y="463"/>
                  </a:lnTo>
                  <a:lnTo>
                    <a:pt x="8" y="687"/>
                  </a:lnTo>
                  <a:lnTo>
                    <a:pt x="8" y="239"/>
                  </a:lnTo>
                  <a:lnTo>
                    <a:pt x="397" y="15"/>
                  </a:lnTo>
                  <a:close/>
                  <a:moveTo>
                    <a:pt x="405" y="0"/>
                  </a:moveTo>
                  <a:lnTo>
                    <a:pt x="0" y="233"/>
                  </a:lnTo>
                  <a:lnTo>
                    <a:pt x="0" y="702"/>
                  </a:lnTo>
                  <a:lnTo>
                    <a:pt x="405" y="467"/>
                  </a:lnTo>
                  <a:lnTo>
                    <a:pt x="405" y="0"/>
                  </a:ln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49" name="îṣļîḑe"/>
            <p:cNvSpPr/>
            <p:nvPr/>
          </p:nvSpPr>
          <p:spPr bwMode="auto">
            <a:xfrm>
              <a:off x="5368474" y="3338145"/>
              <a:ext cx="557518" cy="966364"/>
            </a:xfrm>
            <a:custGeom>
              <a:avLst/>
              <a:gdLst>
                <a:gd name="T0" fmla="*/ 397 w 405"/>
                <a:gd name="T1" fmla="*/ 15 h 702"/>
                <a:gd name="T2" fmla="*/ 397 w 405"/>
                <a:gd name="T3" fmla="*/ 463 h 702"/>
                <a:gd name="T4" fmla="*/ 8 w 405"/>
                <a:gd name="T5" fmla="*/ 687 h 702"/>
                <a:gd name="T6" fmla="*/ 8 w 405"/>
                <a:gd name="T7" fmla="*/ 239 h 702"/>
                <a:gd name="T8" fmla="*/ 397 w 405"/>
                <a:gd name="T9" fmla="*/ 15 h 702"/>
                <a:gd name="T10" fmla="*/ 405 w 405"/>
                <a:gd name="T11" fmla="*/ 0 h 702"/>
                <a:gd name="T12" fmla="*/ 0 w 405"/>
                <a:gd name="T13" fmla="*/ 233 h 702"/>
                <a:gd name="T14" fmla="*/ 0 w 405"/>
                <a:gd name="T15" fmla="*/ 702 h 702"/>
                <a:gd name="T16" fmla="*/ 405 w 405"/>
                <a:gd name="T17" fmla="*/ 467 h 702"/>
                <a:gd name="T18" fmla="*/ 405 w 405"/>
                <a:gd name="T19" fmla="*/ 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5" h="702">
                  <a:moveTo>
                    <a:pt x="397" y="15"/>
                  </a:moveTo>
                  <a:lnTo>
                    <a:pt x="397" y="463"/>
                  </a:lnTo>
                  <a:lnTo>
                    <a:pt x="8" y="687"/>
                  </a:lnTo>
                  <a:lnTo>
                    <a:pt x="8" y="239"/>
                  </a:lnTo>
                  <a:lnTo>
                    <a:pt x="397" y="15"/>
                  </a:lnTo>
                  <a:moveTo>
                    <a:pt x="405" y="0"/>
                  </a:moveTo>
                  <a:lnTo>
                    <a:pt x="0" y="233"/>
                  </a:lnTo>
                  <a:lnTo>
                    <a:pt x="0" y="702"/>
                  </a:lnTo>
                  <a:lnTo>
                    <a:pt x="405" y="467"/>
                  </a:lnTo>
                  <a:lnTo>
                    <a:pt x="40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50" name="ïṩľïḍé"/>
            <p:cNvSpPr/>
            <p:nvPr/>
          </p:nvSpPr>
          <p:spPr bwMode="auto">
            <a:xfrm>
              <a:off x="6111831" y="2910027"/>
              <a:ext cx="557518" cy="966364"/>
            </a:xfrm>
            <a:custGeom>
              <a:avLst/>
              <a:gdLst>
                <a:gd name="T0" fmla="*/ 0 w 405"/>
                <a:gd name="T1" fmla="*/ 233 h 702"/>
                <a:gd name="T2" fmla="*/ 0 w 405"/>
                <a:gd name="T3" fmla="*/ 702 h 702"/>
                <a:gd name="T4" fmla="*/ 405 w 405"/>
                <a:gd name="T5" fmla="*/ 467 h 702"/>
                <a:gd name="T6" fmla="*/ 405 w 405"/>
                <a:gd name="T7" fmla="*/ 0 h 702"/>
                <a:gd name="T8" fmla="*/ 0 w 405"/>
                <a:gd name="T9" fmla="*/ 233 h 702"/>
              </a:gdLst>
              <a:ahLst/>
              <a:cxnLst>
                <a:cxn ang="0">
                  <a:pos x="T0" y="T1"/>
                </a:cxn>
                <a:cxn ang="0">
                  <a:pos x="T2" y="T3"/>
                </a:cxn>
                <a:cxn ang="0">
                  <a:pos x="T4" y="T5"/>
                </a:cxn>
                <a:cxn ang="0">
                  <a:pos x="T6" y="T7"/>
                </a:cxn>
                <a:cxn ang="0">
                  <a:pos x="T8" y="T9"/>
                </a:cxn>
              </a:cxnLst>
              <a:rect l="0" t="0" r="r" b="b"/>
              <a:pathLst>
                <a:path w="405" h="702">
                  <a:moveTo>
                    <a:pt x="0" y="233"/>
                  </a:moveTo>
                  <a:lnTo>
                    <a:pt x="0" y="702"/>
                  </a:lnTo>
                  <a:lnTo>
                    <a:pt x="405" y="467"/>
                  </a:lnTo>
                  <a:lnTo>
                    <a:pt x="405" y="0"/>
                  </a:lnTo>
                  <a:lnTo>
                    <a:pt x="0" y="233"/>
                  </a:ln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51" name="íṣḷiďé"/>
            <p:cNvSpPr/>
            <p:nvPr/>
          </p:nvSpPr>
          <p:spPr bwMode="auto">
            <a:xfrm>
              <a:off x="6111831" y="3141294"/>
              <a:ext cx="177580" cy="265682"/>
            </a:xfrm>
            <a:custGeom>
              <a:avLst/>
              <a:gdLst>
                <a:gd name="T0" fmla="*/ 0 w 62"/>
                <a:gd name="T1" fmla="*/ 91 h 93"/>
                <a:gd name="T2" fmla="*/ 24 w 62"/>
                <a:gd name="T3" fmla="*/ 87 h 93"/>
                <a:gd name="T4" fmla="*/ 62 w 62"/>
                <a:gd name="T5" fmla="*/ 21 h 93"/>
                <a:gd name="T6" fmla="*/ 55 w 62"/>
                <a:gd name="T7" fmla="*/ 0 h 93"/>
                <a:gd name="T8" fmla="*/ 0 w 62"/>
                <a:gd name="T9" fmla="*/ 31 h 93"/>
                <a:gd name="T10" fmla="*/ 0 w 62"/>
                <a:gd name="T11" fmla="*/ 91 h 93"/>
              </a:gdLst>
              <a:ahLst/>
              <a:cxnLst>
                <a:cxn ang="0">
                  <a:pos x="T0" y="T1"/>
                </a:cxn>
                <a:cxn ang="0">
                  <a:pos x="T2" y="T3"/>
                </a:cxn>
                <a:cxn ang="0">
                  <a:pos x="T4" y="T5"/>
                </a:cxn>
                <a:cxn ang="0">
                  <a:pos x="T6" y="T7"/>
                </a:cxn>
                <a:cxn ang="0">
                  <a:pos x="T8" y="T9"/>
                </a:cxn>
                <a:cxn ang="0">
                  <a:pos x="T10" y="T11"/>
                </a:cxn>
              </a:cxnLst>
              <a:rect l="0" t="0" r="r" b="b"/>
              <a:pathLst>
                <a:path w="62" h="93">
                  <a:moveTo>
                    <a:pt x="0" y="91"/>
                  </a:moveTo>
                  <a:cubicBezTo>
                    <a:pt x="6" y="93"/>
                    <a:pt x="15" y="92"/>
                    <a:pt x="24" y="87"/>
                  </a:cubicBezTo>
                  <a:cubicBezTo>
                    <a:pt x="45" y="75"/>
                    <a:pt x="62" y="45"/>
                    <a:pt x="62" y="21"/>
                  </a:cubicBezTo>
                  <a:cubicBezTo>
                    <a:pt x="62" y="12"/>
                    <a:pt x="59" y="4"/>
                    <a:pt x="55" y="0"/>
                  </a:cubicBezTo>
                  <a:cubicBezTo>
                    <a:pt x="0" y="31"/>
                    <a:pt x="0" y="31"/>
                    <a:pt x="0" y="31"/>
                  </a:cubicBezTo>
                  <a:lnTo>
                    <a:pt x="0" y="91"/>
                  </a:ln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52" name="ïšḷïḍè"/>
            <p:cNvSpPr/>
            <p:nvPr/>
          </p:nvSpPr>
          <p:spPr bwMode="auto">
            <a:xfrm>
              <a:off x="6239854" y="3124775"/>
              <a:ext cx="429495" cy="674527"/>
            </a:xfrm>
            <a:custGeom>
              <a:avLst/>
              <a:gdLst>
                <a:gd name="T0" fmla="*/ 41 w 150"/>
                <a:gd name="T1" fmla="*/ 102 h 236"/>
                <a:gd name="T2" fmla="*/ 49 w 150"/>
                <a:gd name="T3" fmla="*/ 102 h 236"/>
                <a:gd name="T4" fmla="*/ 77 w 150"/>
                <a:gd name="T5" fmla="*/ 162 h 236"/>
                <a:gd name="T6" fmla="*/ 118 w 150"/>
                <a:gd name="T7" fmla="*/ 7 h 236"/>
                <a:gd name="T8" fmla="*/ 124 w 150"/>
                <a:gd name="T9" fmla="*/ 7 h 236"/>
                <a:gd name="T10" fmla="*/ 150 w 150"/>
                <a:gd name="T11" fmla="*/ 98 h 236"/>
                <a:gd name="T12" fmla="*/ 150 w 150"/>
                <a:gd name="T13" fmla="*/ 150 h 236"/>
                <a:gd name="T14" fmla="*/ 0 w 150"/>
                <a:gd name="T15" fmla="*/ 236 h 236"/>
                <a:gd name="T16" fmla="*/ 41 w 150"/>
                <a:gd name="T17" fmla="*/ 10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236">
                  <a:moveTo>
                    <a:pt x="41" y="102"/>
                  </a:moveTo>
                  <a:cubicBezTo>
                    <a:pt x="43" y="96"/>
                    <a:pt x="46" y="96"/>
                    <a:pt x="49" y="102"/>
                  </a:cubicBezTo>
                  <a:cubicBezTo>
                    <a:pt x="77" y="162"/>
                    <a:pt x="77" y="162"/>
                    <a:pt x="77" y="162"/>
                  </a:cubicBezTo>
                  <a:cubicBezTo>
                    <a:pt x="118" y="7"/>
                    <a:pt x="118" y="7"/>
                    <a:pt x="118" y="7"/>
                  </a:cubicBezTo>
                  <a:cubicBezTo>
                    <a:pt x="119" y="0"/>
                    <a:pt x="122" y="0"/>
                    <a:pt x="124" y="7"/>
                  </a:cubicBezTo>
                  <a:cubicBezTo>
                    <a:pt x="150" y="98"/>
                    <a:pt x="150" y="98"/>
                    <a:pt x="150" y="98"/>
                  </a:cubicBezTo>
                  <a:cubicBezTo>
                    <a:pt x="150" y="150"/>
                    <a:pt x="150" y="150"/>
                    <a:pt x="150" y="150"/>
                  </a:cubicBezTo>
                  <a:cubicBezTo>
                    <a:pt x="0" y="236"/>
                    <a:pt x="0" y="236"/>
                    <a:pt x="0" y="236"/>
                  </a:cubicBezTo>
                  <a:lnTo>
                    <a:pt x="41" y="102"/>
                  </a:ln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53" name="îSļíḍè"/>
            <p:cNvSpPr/>
            <p:nvPr/>
          </p:nvSpPr>
          <p:spPr bwMode="auto">
            <a:xfrm>
              <a:off x="6111831" y="2910027"/>
              <a:ext cx="557518" cy="966364"/>
            </a:xfrm>
            <a:custGeom>
              <a:avLst/>
              <a:gdLst>
                <a:gd name="T0" fmla="*/ 397 w 405"/>
                <a:gd name="T1" fmla="*/ 15 h 702"/>
                <a:gd name="T2" fmla="*/ 397 w 405"/>
                <a:gd name="T3" fmla="*/ 463 h 702"/>
                <a:gd name="T4" fmla="*/ 8 w 405"/>
                <a:gd name="T5" fmla="*/ 687 h 702"/>
                <a:gd name="T6" fmla="*/ 8 w 405"/>
                <a:gd name="T7" fmla="*/ 239 h 702"/>
                <a:gd name="T8" fmla="*/ 397 w 405"/>
                <a:gd name="T9" fmla="*/ 15 h 702"/>
                <a:gd name="T10" fmla="*/ 405 w 405"/>
                <a:gd name="T11" fmla="*/ 0 h 702"/>
                <a:gd name="T12" fmla="*/ 0 w 405"/>
                <a:gd name="T13" fmla="*/ 233 h 702"/>
                <a:gd name="T14" fmla="*/ 0 w 405"/>
                <a:gd name="T15" fmla="*/ 702 h 702"/>
                <a:gd name="T16" fmla="*/ 405 w 405"/>
                <a:gd name="T17" fmla="*/ 467 h 702"/>
                <a:gd name="T18" fmla="*/ 405 w 405"/>
                <a:gd name="T19" fmla="*/ 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5" h="702">
                  <a:moveTo>
                    <a:pt x="397" y="15"/>
                  </a:moveTo>
                  <a:lnTo>
                    <a:pt x="397" y="463"/>
                  </a:lnTo>
                  <a:lnTo>
                    <a:pt x="8" y="687"/>
                  </a:lnTo>
                  <a:lnTo>
                    <a:pt x="8" y="239"/>
                  </a:lnTo>
                  <a:lnTo>
                    <a:pt x="397" y="15"/>
                  </a:lnTo>
                  <a:close/>
                  <a:moveTo>
                    <a:pt x="405" y="0"/>
                  </a:moveTo>
                  <a:lnTo>
                    <a:pt x="0" y="233"/>
                  </a:lnTo>
                  <a:lnTo>
                    <a:pt x="0" y="702"/>
                  </a:lnTo>
                  <a:lnTo>
                    <a:pt x="405" y="467"/>
                  </a:lnTo>
                  <a:lnTo>
                    <a:pt x="405" y="0"/>
                  </a:ln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54" name="íSlíḑè"/>
            <p:cNvSpPr/>
            <p:nvPr/>
          </p:nvSpPr>
          <p:spPr bwMode="auto">
            <a:xfrm>
              <a:off x="6111831" y="2910027"/>
              <a:ext cx="557518" cy="966364"/>
            </a:xfrm>
            <a:custGeom>
              <a:avLst/>
              <a:gdLst>
                <a:gd name="T0" fmla="*/ 397 w 405"/>
                <a:gd name="T1" fmla="*/ 15 h 702"/>
                <a:gd name="T2" fmla="*/ 397 w 405"/>
                <a:gd name="T3" fmla="*/ 463 h 702"/>
                <a:gd name="T4" fmla="*/ 8 w 405"/>
                <a:gd name="T5" fmla="*/ 687 h 702"/>
                <a:gd name="T6" fmla="*/ 8 w 405"/>
                <a:gd name="T7" fmla="*/ 239 h 702"/>
                <a:gd name="T8" fmla="*/ 397 w 405"/>
                <a:gd name="T9" fmla="*/ 15 h 702"/>
                <a:gd name="T10" fmla="*/ 405 w 405"/>
                <a:gd name="T11" fmla="*/ 0 h 702"/>
                <a:gd name="T12" fmla="*/ 0 w 405"/>
                <a:gd name="T13" fmla="*/ 233 h 702"/>
                <a:gd name="T14" fmla="*/ 0 w 405"/>
                <a:gd name="T15" fmla="*/ 702 h 702"/>
                <a:gd name="T16" fmla="*/ 405 w 405"/>
                <a:gd name="T17" fmla="*/ 467 h 702"/>
                <a:gd name="T18" fmla="*/ 405 w 405"/>
                <a:gd name="T19" fmla="*/ 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5" h="702">
                  <a:moveTo>
                    <a:pt x="397" y="15"/>
                  </a:moveTo>
                  <a:lnTo>
                    <a:pt x="397" y="463"/>
                  </a:lnTo>
                  <a:lnTo>
                    <a:pt x="8" y="687"/>
                  </a:lnTo>
                  <a:lnTo>
                    <a:pt x="8" y="239"/>
                  </a:lnTo>
                  <a:lnTo>
                    <a:pt x="397" y="15"/>
                  </a:lnTo>
                  <a:moveTo>
                    <a:pt x="405" y="0"/>
                  </a:moveTo>
                  <a:lnTo>
                    <a:pt x="0" y="233"/>
                  </a:lnTo>
                  <a:lnTo>
                    <a:pt x="0" y="702"/>
                  </a:lnTo>
                  <a:lnTo>
                    <a:pt x="405" y="467"/>
                  </a:lnTo>
                  <a:lnTo>
                    <a:pt x="40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55" name="íśļíďé"/>
            <p:cNvSpPr/>
            <p:nvPr/>
          </p:nvSpPr>
          <p:spPr bwMode="auto">
            <a:xfrm>
              <a:off x="6855188" y="2481908"/>
              <a:ext cx="557518" cy="962234"/>
            </a:xfrm>
            <a:custGeom>
              <a:avLst/>
              <a:gdLst>
                <a:gd name="T0" fmla="*/ 0 w 405"/>
                <a:gd name="T1" fmla="*/ 232 h 699"/>
                <a:gd name="T2" fmla="*/ 0 w 405"/>
                <a:gd name="T3" fmla="*/ 699 h 699"/>
                <a:gd name="T4" fmla="*/ 405 w 405"/>
                <a:gd name="T5" fmla="*/ 467 h 699"/>
                <a:gd name="T6" fmla="*/ 405 w 405"/>
                <a:gd name="T7" fmla="*/ 0 h 699"/>
                <a:gd name="T8" fmla="*/ 0 w 405"/>
                <a:gd name="T9" fmla="*/ 232 h 699"/>
              </a:gdLst>
              <a:ahLst/>
              <a:cxnLst>
                <a:cxn ang="0">
                  <a:pos x="T0" y="T1"/>
                </a:cxn>
                <a:cxn ang="0">
                  <a:pos x="T2" y="T3"/>
                </a:cxn>
                <a:cxn ang="0">
                  <a:pos x="T4" y="T5"/>
                </a:cxn>
                <a:cxn ang="0">
                  <a:pos x="T6" y="T7"/>
                </a:cxn>
                <a:cxn ang="0">
                  <a:pos x="T8" y="T9"/>
                </a:cxn>
              </a:cxnLst>
              <a:rect l="0" t="0" r="r" b="b"/>
              <a:pathLst>
                <a:path w="405" h="699">
                  <a:moveTo>
                    <a:pt x="0" y="232"/>
                  </a:moveTo>
                  <a:lnTo>
                    <a:pt x="0" y="699"/>
                  </a:lnTo>
                  <a:lnTo>
                    <a:pt x="405" y="467"/>
                  </a:lnTo>
                  <a:lnTo>
                    <a:pt x="405" y="0"/>
                  </a:lnTo>
                  <a:lnTo>
                    <a:pt x="0" y="232"/>
                  </a:ln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56" name="í$ļíďé"/>
            <p:cNvSpPr/>
            <p:nvPr/>
          </p:nvSpPr>
          <p:spPr bwMode="auto">
            <a:xfrm>
              <a:off x="6855188" y="2710422"/>
              <a:ext cx="177580" cy="268435"/>
            </a:xfrm>
            <a:custGeom>
              <a:avLst/>
              <a:gdLst>
                <a:gd name="T0" fmla="*/ 0 w 62"/>
                <a:gd name="T1" fmla="*/ 92 h 94"/>
                <a:gd name="T2" fmla="*/ 24 w 62"/>
                <a:gd name="T3" fmla="*/ 88 h 94"/>
                <a:gd name="T4" fmla="*/ 62 w 62"/>
                <a:gd name="T5" fmla="*/ 22 h 94"/>
                <a:gd name="T6" fmla="*/ 55 w 62"/>
                <a:gd name="T7" fmla="*/ 0 h 94"/>
                <a:gd name="T8" fmla="*/ 0 w 62"/>
                <a:gd name="T9" fmla="*/ 32 h 94"/>
                <a:gd name="T10" fmla="*/ 0 w 62"/>
                <a:gd name="T11" fmla="*/ 92 h 94"/>
              </a:gdLst>
              <a:ahLst/>
              <a:cxnLst>
                <a:cxn ang="0">
                  <a:pos x="T0" y="T1"/>
                </a:cxn>
                <a:cxn ang="0">
                  <a:pos x="T2" y="T3"/>
                </a:cxn>
                <a:cxn ang="0">
                  <a:pos x="T4" y="T5"/>
                </a:cxn>
                <a:cxn ang="0">
                  <a:pos x="T6" y="T7"/>
                </a:cxn>
                <a:cxn ang="0">
                  <a:pos x="T8" y="T9"/>
                </a:cxn>
                <a:cxn ang="0">
                  <a:pos x="T10" y="T11"/>
                </a:cxn>
              </a:cxnLst>
              <a:rect l="0" t="0" r="r" b="b"/>
              <a:pathLst>
                <a:path w="62" h="94">
                  <a:moveTo>
                    <a:pt x="0" y="92"/>
                  </a:moveTo>
                  <a:cubicBezTo>
                    <a:pt x="6" y="94"/>
                    <a:pt x="15" y="93"/>
                    <a:pt x="24" y="88"/>
                  </a:cubicBezTo>
                  <a:cubicBezTo>
                    <a:pt x="45" y="76"/>
                    <a:pt x="62" y="46"/>
                    <a:pt x="62" y="22"/>
                  </a:cubicBezTo>
                  <a:cubicBezTo>
                    <a:pt x="62" y="12"/>
                    <a:pt x="59" y="5"/>
                    <a:pt x="55" y="0"/>
                  </a:cubicBezTo>
                  <a:cubicBezTo>
                    <a:pt x="0" y="32"/>
                    <a:pt x="0" y="32"/>
                    <a:pt x="0" y="32"/>
                  </a:cubicBezTo>
                  <a:lnTo>
                    <a:pt x="0" y="92"/>
                  </a:ln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57" name="ïṩlîďè"/>
            <p:cNvSpPr/>
            <p:nvPr/>
          </p:nvSpPr>
          <p:spPr bwMode="auto">
            <a:xfrm>
              <a:off x="6984587" y="2696656"/>
              <a:ext cx="428119" cy="673151"/>
            </a:xfrm>
            <a:custGeom>
              <a:avLst/>
              <a:gdLst>
                <a:gd name="T0" fmla="*/ 41 w 150"/>
                <a:gd name="T1" fmla="*/ 102 h 236"/>
                <a:gd name="T2" fmla="*/ 49 w 150"/>
                <a:gd name="T3" fmla="*/ 102 h 236"/>
                <a:gd name="T4" fmla="*/ 77 w 150"/>
                <a:gd name="T5" fmla="*/ 162 h 236"/>
                <a:gd name="T6" fmla="*/ 118 w 150"/>
                <a:gd name="T7" fmla="*/ 7 h 236"/>
                <a:gd name="T8" fmla="*/ 124 w 150"/>
                <a:gd name="T9" fmla="*/ 7 h 236"/>
                <a:gd name="T10" fmla="*/ 150 w 150"/>
                <a:gd name="T11" fmla="*/ 98 h 236"/>
                <a:gd name="T12" fmla="*/ 150 w 150"/>
                <a:gd name="T13" fmla="*/ 150 h 236"/>
                <a:gd name="T14" fmla="*/ 0 w 150"/>
                <a:gd name="T15" fmla="*/ 236 h 236"/>
                <a:gd name="T16" fmla="*/ 41 w 150"/>
                <a:gd name="T17" fmla="*/ 10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236">
                  <a:moveTo>
                    <a:pt x="41" y="102"/>
                  </a:moveTo>
                  <a:cubicBezTo>
                    <a:pt x="43" y="96"/>
                    <a:pt x="46" y="96"/>
                    <a:pt x="49" y="102"/>
                  </a:cubicBezTo>
                  <a:cubicBezTo>
                    <a:pt x="77" y="162"/>
                    <a:pt x="77" y="162"/>
                    <a:pt x="77" y="162"/>
                  </a:cubicBezTo>
                  <a:cubicBezTo>
                    <a:pt x="118" y="7"/>
                    <a:pt x="118" y="7"/>
                    <a:pt x="118" y="7"/>
                  </a:cubicBezTo>
                  <a:cubicBezTo>
                    <a:pt x="119" y="0"/>
                    <a:pt x="122" y="0"/>
                    <a:pt x="124" y="7"/>
                  </a:cubicBezTo>
                  <a:cubicBezTo>
                    <a:pt x="150" y="98"/>
                    <a:pt x="150" y="98"/>
                    <a:pt x="150" y="98"/>
                  </a:cubicBezTo>
                  <a:cubicBezTo>
                    <a:pt x="150" y="150"/>
                    <a:pt x="150" y="150"/>
                    <a:pt x="150" y="150"/>
                  </a:cubicBezTo>
                  <a:cubicBezTo>
                    <a:pt x="0" y="236"/>
                    <a:pt x="0" y="236"/>
                    <a:pt x="0" y="236"/>
                  </a:cubicBezTo>
                  <a:lnTo>
                    <a:pt x="41" y="102"/>
                  </a:ln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58" name="íšlíďé"/>
            <p:cNvSpPr/>
            <p:nvPr/>
          </p:nvSpPr>
          <p:spPr bwMode="auto">
            <a:xfrm>
              <a:off x="6855188" y="2481908"/>
              <a:ext cx="557518" cy="962234"/>
            </a:xfrm>
            <a:custGeom>
              <a:avLst/>
              <a:gdLst>
                <a:gd name="T0" fmla="*/ 397 w 405"/>
                <a:gd name="T1" fmla="*/ 14 h 699"/>
                <a:gd name="T2" fmla="*/ 397 w 405"/>
                <a:gd name="T3" fmla="*/ 463 h 699"/>
                <a:gd name="T4" fmla="*/ 9 w 405"/>
                <a:gd name="T5" fmla="*/ 687 h 699"/>
                <a:gd name="T6" fmla="*/ 9 w 405"/>
                <a:gd name="T7" fmla="*/ 239 h 699"/>
                <a:gd name="T8" fmla="*/ 397 w 405"/>
                <a:gd name="T9" fmla="*/ 14 h 699"/>
                <a:gd name="T10" fmla="*/ 405 w 405"/>
                <a:gd name="T11" fmla="*/ 0 h 699"/>
                <a:gd name="T12" fmla="*/ 0 w 405"/>
                <a:gd name="T13" fmla="*/ 232 h 699"/>
                <a:gd name="T14" fmla="*/ 0 w 405"/>
                <a:gd name="T15" fmla="*/ 699 h 699"/>
                <a:gd name="T16" fmla="*/ 405 w 405"/>
                <a:gd name="T17" fmla="*/ 467 h 699"/>
                <a:gd name="T18" fmla="*/ 405 w 405"/>
                <a:gd name="T19"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5" h="699">
                  <a:moveTo>
                    <a:pt x="397" y="14"/>
                  </a:moveTo>
                  <a:lnTo>
                    <a:pt x="397" y="463"/>
                  </a:lnTo>
                  <a:lnTo>
                    <a:pt x="9" y="687"/>
                  </a:lnTo>
                  <a:lnTo>
                    <a:pt x="9" y="239"/>
                  </a:lnTo>
                  <a:lnTo>
                    <a:pt x="397" y="14"/>
                  </a:lnTo>
                  <a:close/>
                  <a:moveTo>
                    <a:pt x="405" y="0"/>
                  </a:moveTo>
                  <a:lnTo>
                    <a:pt x="0" y="232"/>
                  </a:lnTo>
                  <a:lnTo>
                    <a:pt x="0" y="699"/>
                  </a:lnTo>
                  <a:lnTo>
                    <a:pt x="405" y="467"/>
                  </a:lnTo>
                  <a:lnTo>
                    <a:pt x="405" y="0"/>
                  </a:ln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59" name="îṥ1ïḑè"/>
            <p:cNvSpPr/>
            <p:nvPr/>
          </p:nvSpPr>
          <p:spPr bwMode="auto">
            <a:xfrm>
              <a:off x="6855188" y="2481908"/>
              <a:ext cx="557518" cy="962234"/>
            </a:xfrm>
            <a:custGeom>
              <a:avLst/>
              <a:gdLst>
                <a:gd name="T0" fmla="*/ 397 w 405"/>
                <a:gd name="T1" fmla="*/ 14 h 699"/>
                <a:gd name="T2" fmla="*/ 397 w 405"/>
                <a:gd name="T3" fmla="*/ 463 h 699"/>
                <a:gd name="T4" fmla="*/ 9 w 405"/>
                <a:gd name="T5" fmla="*/ 687 h 699"/>
                <a:gd name="T6" fmla="*/ 9 w 405"/>
                <a:gd name="T7" fmla="*/ 239 h 699"/>
                <a:gd name="T8" fmla="*/ 397 w 405"/>
                <a:gd name="T9" fmla="*/ 14 h 699"/>
                <a:gd name="T10" fmla="*/ 405 w 405"/>
                <a:gd name="T11" fmla="*/ 0 h 699"/>
                <a:gd name="T12" fmla="*/ 0 w 405"/>
                <a:gd name="T13" fmla="*/ 232 h 699"/>
                <a:gd name="T14" fmla="*/ 0 w 405"/>
                <a:gd name="T15" fmla="*/ 699 h 699"/>
                <a:gd name="T16" fmla="*/ 405 w 405"/>
                <a:gd name="T17" fmla="*/ 467 h 699"/>
                <a:gd name="T18" fmla="*/ 405 w 405"/>
                <a:gd name="T19"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5" h="699">
                  <a:moveTo>
                    <a:pt x="397" y="14"/>
                  </a:moveTo>
                  <a:lnTo>
                    <a:pt x="397" y="463"/>
                  </a:lnTo>
                  <a:lnTo>
                    <a:pt x="9" y="687"/>
                  </a:lnTo>
                  <a:lnTo>
                    <a:pt x="9" y="239"/>
                  </a:lnTo>
                  <a:lnTo>
                    <a:pt x="397" y="14"/>
                  </a:lnTo>
                  <a:moveTo>
                    <a:pt x="405" y="0"/>
                  </a:moveTo>
                  <a:lnTo>
                    <a:pt x="0" y="232"/>
                  </a:lnTo>
                  <a:lnTo>
                    <a:pt x="0" y="699"/>
                  </a:lnTo>
                  <a:lnTo>
                    <a:pt x="405" y="467"/>
                  </a:lnTo>
                  <a:lnTo>
                    <a:pt x="40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60" name="íşḻíḓé"/>
            <p:cNvSpPr/>
            <p:nvPr/>
          </p:nvSpPr>
          <p:spPr bwMode="auto">
            <a:xfrm>
              <a:off x="7341123" y="2702162"/>
              <a:ext cx="211994" cy="167944"/>
            </a:xfrm>
            <a:custGeom>
              <a:avLst/>
              <a:gdLst>
                <a:gd name="T0" fmla="*/ 0 w 154"/>
                <a:gd name="T1" fmla="*/ 0 h 122"/>
                <a:gd name="T2" fmla="*/ 121 w 154"/>
                <a:gd name="T3" fmla="*/ 31 h 122"/>
                <a:gd name="T4" fmla="*/ 79 w 154"/>
                <a:gd name="T5" fmla="*/ 54 h 122"/>
                <a:gd name="T6" fmla="*/ 154 w 154"/>
                <a:gd name="T7" fmla="*/ 108 h 122"/>
                <a:gd name="T8" fmla="*/ 144 w 154"/>
                <a:gd name="T9" fmla="*/ 122 h 122"/>
                <a:gd name="T10" fmla="*/ 69 w 154"/>
                <a:gd name="T11" fmla="*/ 68 h 122"/>
                <a:gd name="T12" fmla="*/ 59 w 154"/>
                <a:gd name="T13" fmla="*/ 112 h 122"/>
                <a:gd name="T14" fmla="*/ 0 w 154"/>
                <a:gd name="T15" fmla="*/ 0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22">
                  <a:moveTo>
                    <a:pt x="0" y="0"/>
                  </a:moveTo>
                  <a:lnTo>
                    <a:pt x="121" y="31"/>
                  </a:lnTo>
                  <a:lnTo>
                    <a:pt x="79" y="54"/>
                  </a:lnTo>
                  <a:lnTo>
                    <a:pt x="154" y="108"/>
                  </a:lnTo>
                  <a:lnTo>
                    <a:pt x="144" y="122"/>
                  </a:lnTo>
                  <a:lnTo>
                    <a:pt x="69" y="68"/>
                  </a:lnTo>
                  <a:lnTo>
                    <a:pt x="59" y="112"/>
                  </a:lnTo>
                  <a:lnTo>
                    <a:pt x="0" y="0"/>
                  </a:lnTo>
                  <a:close/>
                </a:path>
              </a:pathLst>
            </a:custGeom>
            <a:solidFill>
              <a:srgbClr val="2343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61" name="iṥḻiḍe"/>
            <p:cNvSpPr/>
            <p:nvPr/>
          </p:nvSpPr>
          <p:spPr bwMode="auto">
            <a:xfrm>
              <a:off x="4135053" y="4692706"/>
              <a:ext cx="1116412" cy="642866"/>
            </a:xfrm>
            <a:custGeom>
              <a:avLst/>
              <a:gdLst>
                <a:gd name="T0" fmla="*/ 0 w 811"/>
                <a:gd name="T1" fmla="*/ 232 h 467"/>
                <a:gd name="T2" fmla="*/ 405 w 811"/>
                <a:gd name="T3" fmla="*/ 467 h 467"/>
                <a:gd name="T4" fmla="*/ 811 w 811"/>
                <a:gd name="T5" fmla="*/ 232 h 467"/>
                <a:gd name="T6" fmla="*/ 405 w 811"/>
                <a:gd name="T7" fmla="*/ 0 h 467"/>
                <a:gd name="T8" fmla="*/ 0 w 811"/>
                <a:gd name="T9" fmla="*/ 232 h 467"/>
              </a:gdLst>
              <a:ahLst/>
              <a:cxnLst>
                <a:cxn ang="0">
                  <a:pos x="T0" y="T1"/>
                </a:cxn>
                <a:cxn ang="0">
                  <a:pos x="T2" y="T3"/>
                </a:cxn>
                <a:cxn ang="0">
                  <a:pos x="T4" y="T5"/>
                </a:cxn>
                <a:cxn ang="0">
                  <a:pos x="T6" y="T7"/>
                </a:cxn>
                <a:cxn ang="0">
                  <a:pos x="T8" y="T9"/>
                </a:cxn>
              </a:cxnLst>
              <a:rect l="0" t="0" r="r" b="b"/>
              <a:pathLst>
                <a:path w="811" h="467">
                  <a:moveTo>
                    <a:pt x="0" y="232"/>
                  </a:moveTo>
                  <a:lnTo>
                    <a:pt x="405" y="467"/>
                  </a:lnTo>
                  <a:lnTo>
                    <a:pt x="811" y="232"/>
                  </a:lnTo>
                  <a:lnTo>
                    <a:pt x="405" y="0"/>
                  </a:lnTo>
                  <a:lnTo>
                    <a:pt x="0" y="232"/>
                  </a:ln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62" name="îṡlïḍê"/>
            <p:cNvSpPr/>
            <p:nvPr/>
          </p:nvSpPr>
          <p:spPr bwMode="auto">
            <a:xfrm>
              <a:off x="4135053" y="4921220"/>
              <a:ext cx="302849" cy="177580"/>
            </a:xfrm>
            <a:custGeom>
              <a:avLst/>
              <a:gdLst>
                <a:gd name="T0" fmla="*/ 52 w 106"/>
                <a:gd name="T1" fmla="*/ 62 h 62"/>
                <a:gd name="T2" fmla="*/ 85 w 106"/>
                <a:gd name="T3" fmla="*/ 53 h 62"/>
                <a:gd name="T4" fmla="*/ 85 w 106"/>
                <a:gd name="T5" fmla="*/ 9 h 62"/>
                <a:gd name="T6" fmla="*/ 55 w 106"/>
                <a:gd name="T7" fmla="*/ 0 h 62"/>
                <a:gd name="T8" fmla="*/ 0 w 106"/>
                <a:gd name="T9" fmla="*/ 32 h 62"/>
                <a:gd name="T10" fmla="*/ 52 w 106"/>
                <a:gd name="T11" fmla="*/ 62 h 62"/>
              </a:gdLst>
              <a:ahLst/>
              <a:cxnLst>
                <a:cxn ang="0">
                  <a:pos x="T0" y="T1"/>
                </a:cxn>
                <a:cxn ang="0">
                  <a:pos x="T2" y="T3"/>
                </a:cxn>
                <a:cxn ang="0">
                  <a:pos x="T4" y="T5"/>
                </a:cxn>
                <a:cxn ang="0">
                  <a:pos x="T6" y="T7"/>
                </a:cxn>
                <a:cxn ang="0">
                  <a:pos x="T8" y="T9"/>
                </a:cxn>
                <a:cxn ang="0">
                  <a:pos x="T10" y="T11"/>
                </a:cxn>
              </a:cxnLst>
              <a:rect l="0" t="0" r="r" b="b"/>
              <a:pathLst>
                <a:path w="106" h="62">
                  <a:moveTo>
                    <a:pt x="52" y="62"/>
                  </a:moveTo>
                  <a:cubicBezTo>
                    <a:pt x="64" y="61"/>
                    <a:pt x="76" y="58"/>
                    <a:pt x="85" y="53"/>
                  </a:cubicBezTo>
                  <a:cubicBezTo>
                    <a:pt x="106" y="41"/>
                    <a:pt x="106" y="21"/>
                    <a:pt x="85" y="9"/>
                  </a:cubicBezTo>
                  <a:cubicBezTo>
                    <a:pt x="77" y="4"/>
                    <a:pt x="66" y="1"/>
                    <a:pt x="55" y="0"/>
                  </a:cubicBezTo>
                  <a:cubicBezTo>
                    <a:pt x="0" y="32"/>
                    <a:pt x="0" y="32"/>
                    <a:pt x="0" y="32"/>
                  </a:cubicBezTo>
                  <a:lnTo>
                    <a:pt x="52" y="62"/>
                  </a:ln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63" name="iṧ1ïdê"/>
            <p:cNvSpPr/>
            <p:nvPr/>
          </p:nvSpPr>
          <p:spPr bwMode="auto">
            <a:xfrm>
              <a:off x="4658156" y="4820729"/>
              <a:ext cx="593309" cy="440508"/>
            </a:xfrm>
            <a:custGeom>
              <a:avLst/>
              <a:gdLst>
                <a:gd name="T0" fmla="*/ 2 w 207"/>
                <a:gd name="T1" fmla="*/ 75 h 154"/>
                <a:gd name="T2" fmla="*/ 15 w 207"/>
                <a:gd name="T3" fmla="*/ 72 h 154"/>
                <a:gd name="T4" fmla="*/ 108 w 207"/>
                <a:gd name="T5" fmla="*/ 94 h 154"/>
                <a:gd name="T6" fmla="*/ 35 w 207"/>
                <a:gd name="T7" fmla="*/ 5 h 154"/>
                <a:gd name="T8" fmla="*/ 44 w 207"/>
                <a:gd name="T9" fmla="*/ 3 h 154"/>
                <a:gd name="T10" fmla="*/ 162 w 207"/>
                <a:gd name="T11" fmla="*/ 41 h 154"/>
                <a:gd name="T12" fmla="*/ 207 w 207"/>
                <a:gd name="T13" fmla="*/ 67 h 154"/>
                <a:gd name="T14" fmla="*/ 57 w 207"/>
                <a:gd name="T15" fmla="*/ 154 h 154"/>
                <a:gd name="T16" fmla="*/ 2 w 207"/>
                <a:gd name="T17" fmla="*/ 7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154">
                  <a:moveTo>
                    <a:pt x="2" y="75"/>
                  </a:moveTo>
                  <a:cubicBezTo>
                    <a:pt x="0" y="71"/>
                    <a:pt x="5" y="70"/>
                    <a:pt x="15" y="72"/>
                  </a:cubicBezTo>
                  <a:cubicBezTo>
                    <a:pt x="108" y="94"/>
                    <a:pt x="108" y="94"/>
                    <a:pt x="108" y="94"/>
                  </a:cubicBezTo>
                  <a:cubicBezTo>
                    <a:pt x="35" y="5"/>
                    <a:pt x="35" y="5"/>
                    <a:pt x="35" y="5"/>
                  </a:cubicBezTo>
                  <a:cubicBezTo>
                    <a:pt x="32" y="1"/>
                    <a:pt x="36" y="0"/>
                    <a:pt x="44" y="3"/>
                  </a:cubicBezTo>
                  <a:cubicBezTo>
                    <a:pt x="162" y="41"/>
                    <a:pt x="162" y="41"/>
                    <a:pt x="162" y="41"/>
                  </a:cubicBezTo>
                  <a:cubicBezTo>
                    <a:pt x="207" y="67"/>
                    <a:pt x="207" y="67"/>
                    <a:pt x="207" y="67"/>
                  </a:cubicBezTo>
                  <a:cubicBezTo>
                    <a:pt x="57" y="154"/>
                    <a:pt x="57" y="154"/>
                    <a:pt x="57" y="154"/>
                  </a:cubicBezTo>
                  <a:lnTo>
                    <a:pt x="2" y="75"/>
                  </a:ln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64" name="işliḓè"/>
            <p:cNvSpPr/>
            <p:nvPr/>
          </p:nvSpPr>
          <p:spPr bwMode="auto">
            <a:xfrm>
              <a:off x="4135053" y="4692706"/>
              <a:ext cx="1116412" cy="642866"/>
            </a:xfrm>
            <a:custGeom>
              <a:avLst/>
              <a:gdLst>
                <a:gd name="T0" fmla="*/ 405 w 811"/>
                <a:gd name="T1" fmla="*/ 8 h 467"/>
                <a:gd name="T2" fmla="*/ 794 w 811"/>
                <a:gd name="T3" fmla="*/ 232 h 467"/>
                <a:gd name="T4" fmla="*/ 405 w 811"/>
                <a:gd name="T5" fmla="*/ 457 h 467"/>
                <a:gd name="T6" fmla="*/ 17 w 811"/>
                <a:gd name="T7" fmla="*/ 232 h 467"/>
                <a:gd name="T8" fmla="*/ 405 w 811"/>
                <a:gd name="T9" fmla="*/ 8 h 467"/>
                <a:gd name="T10" fmla="*/ 405 w 811"/>
                <a:gd name="T11" fmla="*/ 0 h 467"/>
                <a:gd name="T12" fmla="*/ 0 w 811"/>
                <a:gd name="T13" fmla="*/ 232 h 467"/>
                <a:gd name="T14" fmla="*/ 405 w 811"/>
                <a:gd name="T15" fmla="*/ 467 h 467"/>
                <a:gd name="T16" fmla="*/ 811 w 811"/>
                <a:gd name="T17" fmla="*/ 232 h 467"/>
                <a:gd name="T18" fmla="*/ 405 w 811"/>
                <a:gd name="T19" fmla="*/ 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1" h="467">
                  <a:moveTo>
                    <a:pt x="405" y="8"/>
                  </a:moveTo>
                  <a:lnTo>
                    <a:pt x="794" y="232"/>
                  </a:lnTo>
                  <a:lnTo>
                    <a:pt x="405" y="457"/>
                  </a:lnTo>
                  <a:lnTo>
                    <a:pt x="17" y="232"/>
                  </a:lnTo>
                  <a:lnTo>
                    <a:pt x="405" y="8"/>
                  </a:lnTo>
                  <a:close/>
                  <a:moveTo>
                    <a:pt x="405" y="0"/>
                  </a:moveTo>
                  <a:lnTo>
                    <a:pt x="0" y="232"/>
                  </a:lnTo>
                  <a:lnTo>
                    <a:pt x="405" y="467"/>
                  </a:lnTo>
                  <a:lnTo>
                    <a:pt x="811" y="232"/>
                  </a:lnTo>
                  <a:lnTo>
                    <a:pt x="405" y="0"/>
                  </a:ln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65" name="îṩļíďê"/>
            <p:cNvSpPr/>
            <p:nvPr/>
          </p:nvSpPr>
          <p:spPr bwMode="auto">
            <a:xfrm>
              <a:off x="4135053" y="4692706"/>
              <a:ext cx="1116412" cy="642866"/>
            </a:xfrm>
            <a:custGeom>
              <a:avLst/>
              <a:gdLst>
                <a:gd name="T0" fmla="*/ 405 w 811"/>
                <a:gd name="T1" fmla="*/ 8 h 467"/>
                <a:gd name="T2" fmla="*/ 794 w 811"/>
                <a:gd name="T3" fmla="*/ 232 h 467"/>
                <a:gd name="T4" fmla="*/ 405 w 811"/>
                <a:gd name="T5" fmla="*/ 457 h 467"/>
                <a:gd name="T6" fmla="*/ 17 w 811"/>
                <a:gd name="T7" fmla="*/ 232 h 467"/>
                <a:gd name="T8" fmla="*/ 405 w 811"/>
                <a:gd name="T9" fmla="*/ 8 h 467"/>
                <a:gd name="T10" fmla="*/ 405 w 811"/>
                <a:gd name="T11" fmla="*/ 0 h 467"/>
                <a:gd name="T12" fmla="*/ 0 w 811"/>
                <a:gd name="T13" fmla="*/ 232 h 467"/>
                <a:gd name="T14" fmla="*/ 405 w 811"/>
                <a:gd name="T15" fmla="*/ 467 h 467"/>
                <a:gd name="T16" fmla="*/ 811 w 811"/>
                <a:gd name="T17" fmla="*/ 232 h 467"/>
                <a:gd name="T18" fmla="*/ 405 w 811"/>
                <a:gd name="T19" fmla="*/ 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1" h="467">
                  <a:moveTo>
                    <a:pt x="405" y="8"/>
                  </a:moveTo>
                  <a:lnTo>
                    <a:pt x="794" y="232"/>
                  </a:lnTo>
                  <a:lnTo>
                    <a:pt x="405" y="457"/>
                  </a:lnTo>
                  <a:lnTo>
                    <a:pt x="17" y="232"/>
                  </a:lnTo>
                  <a:lnTo>
                    <a:pt x="405" y="8"/>
                  </a:lnTo>
                  <a:moveTo>
                    <a:pt x="405" y="0"/>
                  </a:moveTo>
                  <a:lnTo>
                    <a:pt x="0" y="232"/>
                  </a:lnTo>
                  <a:lnTo>
                    <a:pt x="405" y="467"/>
                  </a:lnTo>
                  <a:lnTo>
                    <a:pt x="811" y="232"/>
                  </a:lnTo>
                  <a:lnTo>
                    <a:pt x="40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66" name="îṩḷîḑè"/>
            <p:cNvSpPr/>
            <p:nvPr/>
          </p:nvSpPr>
          <p:spPr bwMode="auto">
            <a:xfrm>
              <a:off x="4135053" y="5012075"/>
              <a:ext cx="557518" cy="374432"/>
            </a:xfrm>
            <a:custGeom>
              <a:avLst/>
              <a:gdLst>
                <a:gd name="T0" fmla="*/ 0 w 405"/>
                <a:gd name="T1" fmla="*/ 0 h 272"/>
                <a:gd name="T2" fmla="*/ 0 w 405"/>
                <a:gd name="T3" fmla="*/ 40 h 272"/>
                <a:gd name="T4" fmla="*/ 405 w 405"/>
                <a:gd name="T5" fmla="*/ 272 h 272"/>
                <a:gd name="T6" fmla="*/ 405 w 405"/>
                <a:gd name="T7" fmla="*/ 235 h 272"/>
                <a:gd name="T8" fmla="*/ 0 w 405"/>
                <a:gd name="T9" fmla="*/ 0 h 272"/>
              </a:gdLst>
              <a:ahLst/>
              <a:cxnLst>
                <a:cxn ang="0">
                  <a:pos x="T0" y="T1"/>
                </a:cxn>
                <a:cxn ang="0">
                  <a:pos x="T2" y="T3"/>
                </a:cxn>
                <a:cxn ang="0">
                  <a:pos x="T4" y="T5"/>
                </a:cxn>
                <a:cxn ang="0">
                  <a:pos x="T6" y="T7"/>
                </a:cxn>
                <a:cxn ang="0">
                  <a:pos x="T8" y="T9"/>
                </a:cxn>
              </a:cxnLst>
              <a:rect l="0" t="0" r="r" b="b"/>
              <a:pathLst>
                <a:path w="405" h="272">
                  <a:moveTo>
                    <a:pt x="0" y="0"/>
                  </a:moveTo>
                  <a:lnTo>
                    <a:pt x="0" y="40"/>
                  </a:lnTo>
                  <a:lnTo>
                    <a:pt x="405" y="272"/>
                  </a:lnTo>
                  <a:lnTo>
                    <a:pt x="405" y="235"/>
                  </a:lnTo>
                  <a:lnTo>
                    <a:pt x="0" y="0"/>
                  </a:lnTo>
                  <a:close/>
                </a:path>
              </a:pathLst>
            </a:custGeom>
            <a:solidFill>
              <a:srgbClr val="C1E4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67" name="íśľïḓé"/>
            <p:cNvSpPr/>
            <p:nvPr/>
          </p:nvSpPr>
          <p:spPr bwMode="auto">
            <a:xfrm>
              <a:off x="4692571" y="5012075"/>
              <a:ext cx="558894" cy="374432"/>
            </a:xfrm>
            <a:custGeom>
              <a:avLst/>
              <a:gdLst>
                <a:gd name="T0" fmla="*/ 406 w 406"/>
                <a:gd name="T1" fmla="*/ 0 h 272"/>
                <a:gd name="T2" fmla="*/ 0 w 406"/>
                <a:gd name="T3" fmla="*/ 235 h 272"/>
                <a:gd name="T4" fmla="*/ 0 w 406"/>
                <a:gd name="T5" fmla="*/ 272 h 272"/>
                <a:gd name="T6" fmla="*/ 406 w 406"/>
                <a:gd name="T7" fmla="*/ 40 h 272"/>
                <a:gd name="T8" fmla="*/ 406 w 406"/>
                <a:gd name="T9" fmla="*/ 0 h 272"/>
              </a:gdLst>
              <a:ahLst/>
              <a:cxnLst>
                <a:cxn ang="0">
                  <a:pos x="T0" y="T1"/>
                </a:cxn>
                <a:cxn ang="0">
                  <a:pos x="T2" y="T3"/>
                </a:cxn>
                <a:cxn ang="0">
                  <a:pos x="T4" y="T5"/>
                </a:cxn>
                <a:cxn ang="0">
                  <a:pos x="T6" y="T7"/>
                </a:cxn>
                <a:cxn ang="0">
                  <a:pos x="T8" y="T9"/>
                </a:cxn>
              </a:cxnLst>
              <a:rect l="0" t="0" r="r" b="b"/>
              <a:pathLst>
                <a:path w="406" h="272">
                  <a:moveTo>
                    <a:pt x="406" y="0"/>
                  </a:moveTo>
                  <a:lnTo>
                    <a:pt x="0" y="235"/>
                  </a:lnTo>
                  <a:lnTo>
                    <a:pt x="0" y="272"/>
                  </a:lnTo>
                  <a:lnTo>
                    <a:pt x="406" y="40"/>
                  </a:lnTo>
                  <a:lnTo>
                    <a:pt x="406" y="0"/>
                  </a:ln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68" name="íṣ1iḓé"/>
            <p:cNvSpPr/>
            <p:nvPr/>
          </p:nvSpPr>
          <p:spPr bwMode="auto">
            <a:xfrm>
              <a:off x="7341123" y="3486817"/>
              <a:ext cx="1116412" cy="642866"/>
            </a:xfrm>
            <a:custGeom>
              <a:avLst/>
              <a:gdLst>
                <a:gd name="T0" fmla="*/ 811 w 811"/>
                <a:gd name="T1" fmla="*/ 233 h 467"/>
                <a:gd name="T2" fmla="*/ 406 w 811"/>
                <a:gd name="T3" fmla="*/ 0 h 467"/>
                <a:gd name="T4" fmla="*/ 0 w 811"/>
                <a:gd name="T5" fmla="*/ 233 h 467"/>
                <a:gd name="T6" fmla="*/ 406 w 811"/>
                <a:gd name="T7" fmla="*/ 467 h 467"/>
                <a:gd name="T8" fmla="*/ 811 w 811"/>
                <a:gd name="T9" fmla="*/ 233 h 467"/>
              </a:gdLst>
              <a:ahLst/>
              <a:cxnLst>
                <a:cxn ang="0">
                  <a:pos x="T0" y="T1"/>
                </a:cxn>
                <a:cxn ang="0">
                  <a:pos x="T2" y="T3"/>
                </a:cxn>
                <a:cxn ang="0">
                  <a:pos x="T4" y="T5"/>
                </a:cxn>
                <a:cxn ang="0">
                  <a:pos x="T6" y="T7"/>
                </a:cxn>
                <a:cxn ang="0">
                  <a:pos x="T8" y="T9"/>
                </a:cxn>
              </a:cxnLst>
              <a:rect l="0" t="0" r="r" b="b"/>
              <a:pathLst>
                <a:path w="811" h="467">
                  <a:moveTo>
                    <a:pt x="811" y="233"/>
                  </a:moveTo>
                  <a:lnTo>
                    <a:pt x="406" y="0"/>
                  </a:lnTo>
                  <a:lnTo>
                    <a:pt x="0" y="233"/>
                  </a:lnTo>
                  <a:lnTo>
                    <a:pt x="406" y="467"/>
                  </a:lnTo>
                  <a:lnTo>
                    <a:pt x="811" y="233"/>
                  </a:lnTo>
                  <a:close/>
                </a:path>
              </a:pathLst>
            </a:custGeom>
            <a:solidFill>
              <a:srgbClr val="2343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69" name="iṥḻiḋé"/>
            <p:cNvSpPr/>
            <p:nvPr/>
          </p:nvSpPr>
          <p:spPr bwMode="auto">
            <a:xfrm>
              <a:off x="7341123" y="3486817"/>
              <a:ext cx="558894" cy="1072361"/>
            </a:xfrm>
            <a:custGeom>
              <a:avLst/>
              <a:gdLst>
                <a:gd name="T0" fmla="*/ 406 w 406"/>
                <a:gd name="T1" fmla="*/ 0 h 779"/>
                <a:gd name="T2" fmla="*/ 0 w 406"/>
                <a:gd name="T3" fmla="*/ 233 h 779"/>
                <a:gd name="T4" fmla="*/ 0 w 406"/>
                <a:gd name="T5" fmla="*/ 544 h 779"/>
                <a:gd name="T6" fmla="*/ 406 w 406"/>
                <a:gd name="T7" fmla="*/ 779 h 779"/>
                <a:gd name="T8" fmla="*/ 406 w 406"/>
                <a:gd name="T9" fmla="*/ 0 h 779"/>
              </a:gdLst>
              <a:ahLst/>
              <a:cxnLst>
                <a:cxn ang="0">
                  <a:pos x="T0" y="T1"/>
                </a:cxn>
                <a:cxn ang="0">
                  <a:pos x="T2" y="T3"/>
                </a:cxn>
                <a:cxn ang="0">
                  <a:pos x="T4" y="T5"/>
                </a:cxn>
                <a:cxn ang="0">
                  <a:pos x="T6" y="T7"/>
                </a:cxn>
                <a:cxn ang="0">
                  <a:pos x="T8" y="T9"/>
                </a:cxn>
              </a:cxnLst>
              <a:rect l="0" t="0" r="r" b="b"/>
              <a:pathLst>
                <a:path w="406" h="779">
                  <a:moveTo>
                    <a:pt x="406" y="0"/>
                  </a:moveTo>
                  <a:lnTo>
                    <a:pt x="0" y="233"/>
                  </a:lnTo>
                  <a:lnTo>
                    <a:pt x="0" y="544"/>
                  </a:lnTo>
                  <a:lnTo>
                    <a:pt x="406" y="779"/>
                  </a:lnTo>
                  <a:lnTo>
                    <a:pt x="406" y="0"/>
                  </a:lnTo>
                  <a:close/>
                </a:path>
              </a:pathLst>
            </a:custGeom>
            <a:solidFill>
              <a:srgbClr val="2343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70" name="íşḷîḍê"/>
            <p:cNvSpPr/>
            <p:nvPr/>
          </p:nvSpPr>
          <p:spPr bwMode="auto">
            <a:xfrm>
              <a:off x="7390680" y="3353288"/>
              <a:ext cx="648373" cy="964988"/>
            </a:xfrm>
            <a:custGeom>
              <a:avLst/>
              <a:gdLst>
                <a:gd name="T0" fmla="*/ 66 w 471"/>
                <a:gd name="T1" fmla="*/ 701 h 701"/>
                <a:gd name="T2" fmla="*/ 0 w 471"/>
                <a:gd name="T3" fmla="*/ 232 h 701"/>
                <a:gd name="T4" fmla="*/ 405 w 471"/>
                <a:gd name="T5" fmla="*/ 0 h 701"/>
                <a:gd name="T6" fmla="*/ 471 w 471"/>
                <a:gd name="T7" fmla="*/ 467 h 701"/>
                <a:gd name="T8" fmla="*/ 66 w 471"/>
                <a:gd name="T9" fmla="*/ 701 h 701"/>
              </a:gdLst>
              <a:ahLst/>
              <a:cxnLst>
                <a:cxn ang="0">
                  <a:pos x="T0" y="T1"/>
                </a:cxn>
                <a:cxn ang="0">
                  <a:pos x="T2" y="T3"/>
                </a:cxn>
                <a:cxn ang="0">
                  <a:pos x="T4" y="T5"/>
                </a:cxn>
                <a:cxn ang="0">
                  <a:pos x="T6" y="T7"/>
                </a:cxn>
                <a:cxn ang="0">
                  <a:pos x="T8" y="T9"/>
                </a:cxn>
              </a:cxnLst>
              <a:rect l="0" t="0" r="r" b="b"/>
              <a:pathLst>
                <a:path w="471" h="701">
                  <a:moveTo>
                    <a:pt x="66" y="701"/>
                  </a:moveTo>
                  <a:lnTo>
                    <a:pt x="0" y="232"/>
                  </a:lnTo>
                  <a:lnTo>
                    <a:pt x="405" y="0"/>
                  </a:lnTo>
                  <a:lnTo>
                    <a:pt x="471" y="467"/>
                  </a:lnTo>
                  <a:lnTo>
                    <a:pt x="66" y="701"/>
                  </a:ln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71" name="îśľíḍe"/>
            <p:cNvSpPr/>
            <p:nvPr/>
          </p:nvSpPr>
          <p:spPr bwMode="auto">
            <a:xfrm>
              <a:off x="7335617" y="3661644"/>
              <a:ext cx="145918" cy="656632"/>
            </a:xfrm>
            <a:custGeom>
              <a:avLst/>
              <a:gdLst>
                <a:gd name="T0" fmla="*/ 40 w 106"/>
                <a:gd name="T1" fmla="*/ 8 h 477"/>
                <a:gd name="T2" fmla="*/ 0 w 106"/>
                <a:gd name="T3" fmla="*/ 0 h 477"/>
                <a:gd name="T4" fmla="*/ 65 w 106"/>
                <a:gd name="T5" fmla="*/ 452 h 477"/>
                <a:gd name="T6" fmla="*/ 106 w 106"/>
                <a:gd name="T7" fmla="*/ 477 h 477"/>
                <a:gd name="T8" fmla="*/ 40 w 106"/>
                <a:gd name="T9" fmla="*/ 8 h 477"/>
              </a:gdLst>
              <a:ahLst/>
              <a:cxnLst>
                <a:cxn ang="0">
                  <a:pos x="T0" y="T1"/>
                </a:cxn>
                <a:cxn ang="0">
                  <a:pos x="T2" y="T3"/>
                </a:cxn>
                <a:cxn ang="0">
                  <a:pos x="T4" y="T5"/>
                </a:cxn>
                <a:cxn ang="0">
                  <a:pos x="T6" y="T7"/>
                </a:cxn>
                <a:cxn ang="0">
                  <a:pos x="T8" y="T9"/>
                </a:cxn>
              </a:cxnLst>
              <a:rect l="0" t="0" r="r" b="b"/>
              <a:pathLst>
                <a:path w="106" h="477">
                  <a:moveTo>
                    <a:pt x="40" y="8"/>
                  </a:moveTo>
                  <a:lnTo>
                    <a:pt x="0" y="0"/>
                  </a:lnTo>
                  <a:lnTo>
                    <a:pt x="65" y="452"/>
                  </a:lnTo>
                  <a:lnTo>
                    <a:pt x="106" y="477"/>
                  </a:lnTo>
                  <a:lnTo>
                    <a:pt x="40" y="8"/>
                  </a:ln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72" name="iṥlïḍê"/>
            <p:cNvSpPr/>
            <p:nvPr/>
          </p:nvSpPr>
          <p:spPr bwMode="auto">
            <a:xfrm>
              <a:off x="7335617" y="3342275"/>
              <a:ext cx="612581" cy="330381"/>
            </a:xfrm>
            <a:custGeom>
              <a:avLst/>
              <a:gdLst>
                <a:gd name="T0" fmla="*/ 405 w 445"/>
                <a:gd name="T1" fmla="*/ 0 h 240"/>
                <a:gd name="T2" fmla="*/ 445 w 445"/>
                <a:gd name="T3" fmla="*/ 8 h 240"/>
                <a:gd name="T4" fmla="*/ 40 w 445"/>
                <a:gd name="T5" fmla="*/ 240 h 240"/>
                <a:gd name="T6" fmla="*/ 0 w 445"/>
                <a:gd name="T7" fmla="*/ 232 h 240"/>
                <a:gd name="T8" fmla="*/ 405 w 445"/>
                <a:gd name="T9" fmla="*/ 0 h 240"/>
              </a:gdLst>
              <a:ahLst/>
              <a:cxnLst>
                <a:cxn ang="0">
                  <a:pos x="T0" y="T1"/>
                </a:cxn>
                <a:cxn ang="0">
                  <a:pos x="T2" y="T3"/>
                </a:cxn>
                <a:cxn ang="0">
                  <a:pos x="T4" y="T5"/>
                </a:cxn>
                <a:cxn ang="0">
                  <a:pos x="T6" y="T7"/>
                </a:cxn>
                <a:cxn ang="0">
                  <a:pos x="T8" y="T9"/>
                </a:cxn>
              </a:cxnLst>
              <a:rect l="0" t="0" r="r" b="b"/>
              <a:pathLst>
                <a:path w="445" h="240">
                  <a:moveTo>
                    <a:pt x="405" y="0"/>
                  </a:moveTo>
                  <a:lnTo>
                    <a:pt x="445" y="8"/>
                  </a:lnTo>
                  <a:lnTo>
                    <a:pt x="40" y="240"/>
                  </a:lnTo>
                  <a:lnTo>
                    <a:pt x="0" y="232"/>
                  </a:lnTo>
                  <a:lnTo>
                    <a:pt x="405" y="0"/>
                  </a:lnTo>
                  <a:close/>
                </a:path>
              </a:pathLst>
            </a:custGeom>
            <a:solidFill>
              <a:srgbClr val="C1E4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73" name="í$lîḓe"/>
            <p:cNvSpPr/>
            <p:nvPr/>
          </p:nvSpPr>
          <p:spPr bwMode="auto">
            <a:xfrm>
              <a:off x="7390680" y="3607956"/>
              <a:ext cx="177580" cy="202359"/>
            </a:xfrm>
            <a:custGeom>
              <a:avLst/>
              <a:gdLst>
                <a:gd name="T0" fmla="*/ 58 w 62"/>
                <a:gd name="T1" fmla="*/ 22 h 71"/>
                <a:gd name="T2" fmla="*/ 41 w 62"/>
                <a:gd name="T3" fmla="*/ 0 h 71"/>
                <a:gd name="T4" fmla="*/ 0 w 62"/>
                <a:gd name="T5" fmla="*/ 23 h 71"/>
                <a:gd name="T6" fmla="*/ 6 w 62"/>
                <a:gd name="T7" fmla="*/ 66 h 71"/>
                <a:gd name="T8" fmla="*/ 31 w 62"/>
                <a:gd name="T9" fmla="*/ 68 h 71"/>
                <a:gd name="T10" fmla="*/ 58 w 62"/>
                <a:gd name="T11" fmla="*/ 22 h 71"/>
              </a:gdLst>
              <a:ahLst/>
              <a:cxnLst>
                <a:cxn ang="0">
                  <a:pos x="T0" y="T1"/>
                </a:cxn>
                <a:cxn ang="0">
                  <a:pos x="T2" y="T3"/>
                </a:cxn>
                <a:cxn ang="0">
                  <a:pos x="T4" y="T5"/>
                </a:cxn>
                <a:cxn ang="0">
                  <a:pos x="T6" y="T7"/>
                </a:cxn>
                <a:cxn ang="0">
                  <a:pos x="T8" y="T9"/>
                </a:cxn>
                <a:cxn ang="0">
                  <a:pos x="T10" y="T11"/>
                </a:cxn>
              </a:cxnLst>
              <a:rect l="0" t="0" r="r" b="b"/>
              <a:pathLst>
                <a:path w="62" h="71">
                  <a:moveTo>
                    <a:pt x="58" y="22"/>
                  </a:moveTo>
                  <a:cubicBezTo>
                    <a:pt x="55" y="12"/>
                    <a:pt x="49" y="4"/>
                    <a:pt x="41" y="0"/>
                  </a:cubicBezTo>
                  <a:cubicBezTo>
                    <a:pt x="0" y="23"/>
                    <a:pt x="0" y="23"/>
                    <a:pt x="0" y="23"/>
                  </a:cubicBezTo>
                  <a:cubicBezTo>
                    <a:pt x="6" y="66"/>
                    <a:pt x="6" y="66"/>
                    <a:pt x="6" y="66"/>
                  </a:cubicBezTo>
                  <a:cubicBezTo>
                    <a:pt x="13" y="70"/>
                    <a:pt x="22" y="71"/>
                    <a:pt x="31" y="68"/>
                  </a:cubicBezTo>
                  <a:cubicBezTo>
                    <a:pt x="50" y="62"/>
                    <a:pt x="62" y="41"/>
                    <a:pt x="58" y="22"/>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74" name="íṩļïdè"/>
            <p:cNvSpPr/>
            <p:nvPr/>
          </p:nvSpPr>
          <p:spPr bwMode="auto">
            <a:xfrm>
              <a:off x="7573766" y="3481310"/>
              <a:ext cx="465286" cy="783278"/>
            </a:xfrm>
            <a:custGeom>
              <a:avLst/>
              <a:gdLst>
                <a:gd name="T0" fmla="*/ 38 w 163"/>
                <a:gd name="T1" fmla="*/ 75 h 274"/>
                <a:gd name="T2" fmla="*/ 45 w 163"/>
                <a:gd name="T3" fmla="*/ 74 h 274"/>
                <a:gd name="T4" fmla="*/ 74 w 163"/>
                <a:gd name="T5" fmla="*/ 133 h 274"/>
                <a:gd name="T6" fmla="*/ 96 w 163"/>
                <a:gd name="T7" fmla="*/ 7 h 274"/>
                <a:gd name="T8" fmla="*/ 104 w 163"/>
                <a:gd name="T9" fmla="*/ 6 h 274"/>
                <a:gd name="T10" fmla="*/ 151 w 163"/>
                <a:gd name="T11" fmla="*/ 93 h 274"/>
                <a:gd name="T12" fmla="*/ 163 w 163"/>
                <a:gd name="T13" fmla="*/ 180 h 274"/>
                <a:gd name="T14" fmla="*/ 1 w 163"/>
                <a:gd name="T15" fmla="*/ 274 h 274"/>
                <a:gd name="T16" fmla="*/ 38 w 163"/>
                <a:gd name="T17" fmla="*/ 7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274">
                  <a:moveTo>
                    <a:pt x="38" y="75"/>
                  </a:moveTo>
                  <a:cubicBezTo>
                    <a:pt x="39" y="69"/>
                    <a:pt x="43" y="68"/>
                    <a:pt x="45" y="74"/>
                  </a:cubicBezTo>
                  <a:cubicBezTo>
                    <a:pt x="74" y="133"/>
                    <a:pt x="74" y="133"/>
                    <a:pt x="74" y="133"/>
                  </a:cubicBezTo>
                  <a:cubicBezTo>
                    <a:pt x="96" y="7"/>
                    <a:pt x="96" y="7"/>
                    <a:pt x="96" y="7"/>
                  </a:cubicBezTo>
                  <a:cubicBezTo>
                    <a:pt x="97" y="1"/>
                    <a:pt x="101" y="0"/>
                    <a:pt x="104" y="6"/>
                  </a:cubicBezTo>
                  <a:cubicBezTo>
                    <a:pt x="151" y="93"/>
                    <a:pt x="151" y="93"/>
                    <a:pt x="151" y="93"/>
                  </a:cubicBezTo>
                  <a:cubicBezTo>
                    <a:pt x="163" y="180"/>
                    <a:pt x="163" y="180"/>
                    <a:pt x="163" y="180"/>
                  </a:cubicBezTo>
                  <a:cubicBezTo>
                    <a:pt x="1" y="274"/>
                    <a:pt x="1" y="274"/>
                    <a:pt x="1" y="274"/>
                  </a:cubicBezTo>
                  <a:cubicBezTo>
                    <a:pt x="0" y="272"/>
                    <a:pt x="29" y="119"/>
                    <a:pt x="38" y="75"/>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75" name="iṡliḍé"/>
            <p:cNvSpPr/>
            <p:nvPr/>
          </p:nvSpPr>
          <p:spPr bwMode="auto">
            <a:xfrm>
              <a:off x="7390680" y="3353288"/>
              <a:ext cx="648373" cy="964988"/>
            </a:xfrm>
            <a:custGeom>
              <a:avLst/>
              <a:gdLst>
                <a:gd name="T0" fmla="*/ 397 w 471"/>
                <a:gd name="T1" fmla="*/ 12 h 701"/>
                <a:gd name="T2" fmla="*/ 463 w 471"/>
                <a:gd name="T3" fmla="*/ 463 h 701"/>
                <a:gd name="T4" fmla="*/ 72 w 471"/>
                <a:gd name="T5" fmla="*/ 687 h 701"/>
                <a:gd name="T6" fmla="*/ 8 w 471"/>
                <a:gd name="T7" fmla="*/ 238 h 701"/>
                <a:gd name="T8" fmla="*/ 397 w 471"/>
                <a:gd name="T9" fmla="*/ 12 h 701"/>
                <a:gd name="T10" fmla="*/ 405 w 471"/>
                <a:gd name="T11" fmla="*/ 0 h 701"/>
                <a:gd name="T12" fmla="*/ 0 w 471"/>
                <a:gd name="T13" fmla="*/ 232 h 701"/>
                <a:gd name="T14" fmla="*/ 66 w 471"/>
                <a:gd name="T15" fmla="*/ 701 h 701"/>
                <a:gd name="T16" fmla="*/ 471 w 471"/>
                <a:gd name="T17" fmla="*/ 467 h 701"/>
                <a:gd name="T18" fmla="*/ 405 w 471"/>
                <a:gd name="T19"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701">
                  <a:moveTo>
                    <a:pt x="397" y="12"/>
                  </a:moveTo>
                  <a:lnTo>
                    <a:pt x="463" y="463"/>
                  </a:lnTo>
                  <a:lnTo>
                    <a:pt x="72" y="687"/>
                  </a:lnTo>
                  <a:lnTo>
                    <a:pt x="8" y="238"/>
                  </a:lnTo>
                  <a:lnTo>
                    <a:pt x="397" y="12"/>
                  </a:lnTo>
                  <a:close/>
                  <a:moveTo>
                    <a:pt x="405" y="0"/>
                  </a:moveTo>
                  <a:lnTo>
                    <a:pt x="0" y="232"/>
                  </a:lnTo>
                  <a:lnTo>
                    <a:pt x="66" y="701"/>
                  </a:lnTo>
                  <a:lnTo>
                    <a:pt x="471" y="467"/>
                  </a:lnTo>
                  <a:lnTo>
                    <a:pt x="405" y="0"/>
                  </a:ln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76" name="îšḻîḍè"/>
            <p:cNvSpPr/>
            <p:nvPr/>
          </p:nvSpPr>
          <p:spPr bwMode="auto">
            <a:xfrm>
              <a:off x="7390680" y="3353288"/>
              <a:ext cx="648373" cy="964988"/>
            </a:xfrm>
            <a:custGeom>
              <a:avLst/>
              <a:gdLst>
                <a:gd name="T0" fmla="*/ 397 w 471"/>
                <a:gd name="T1" fmla="*/ 12 h 701"/>
                <a:gd name="T2" fmla="*/ 463 w 471"/>
                <a:gd name="T3" fmla="*/ 463 h 701"/>
                <a:gd name="T4" fmla="*/ 72 w 471"/>
                <a:gd name="T5" fmla="*/ 687 h 701"/>
                <a:gd name="T6" fmla="*/ 8 w 471"/>
                <a:gd name="T7" fmla="*/ 238 h 701"/>
                <a:gd name="T8" fmla="*/ 397 w 471"/>
                <a:gd name="T9" fmla="*/ 12 h 701"/>
                <a:gd name="T10" fmla="*/ 405 w 471"/>
                <a:gd name="T11" fmla="*/ 0 h 701"/>
                <a:gd name="T12" fmla="*/ 0 w 471"/>
                <a:gd name="T13" fmla="*/ 232 h 701"/>
                <a:gd name="T14" fmla="*/ 66 w 471"/>
                <a:gd name="T15" fmla="*/ 701 h 701"/>
                <a:gd name="T16" fmla="*/ 471 w 471"/>
                <a:gd name="T17" fmla="*/ 467 h 701"/>
                <a:gd name="T18" fmla="*/ 405 w 471"/>
                <a:gd name="T19"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701">
                  <a:moveTo>
                    <a:pt x="397" y="12"/>
                  </a:moveTo>
                  <a:lnTo>
                    <a:pt x="463" y="463"/>
                  </a:lnTo>
                  <a:lnTo>
                    <a:pt x="72" y="687"/>
                  </a:lnTo>
                  <a:lnTo>
                    <a:pt x="8" y="238"/>
                  </a:lnTo>
                  <a:lnTo>
                    <a:pt x="397" y="12"/>
                  </a:lnTo>
                  <a:moveTo>
                    <a:pt x="405" y="0"/>
                  </a:moveTo>
                  <a:lnTo>
                    <a:pt x="0" y="232"/>
                  </a:lnTo>
                  <a:lnTo>
                    <a:pt x="66" y="701"/>
                  </a:lnTo>
                  <a:lnTo>
                    <a:pt x="471" y="467"/>
                  </a:lnTo>
                  <a:lnTo>
                    <a:pt x="40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77" name="iSlidè"/>
            <p:cNvSpPr/>
            <p:nvPr/>
          </p:nvSpPr>
          <p:spPr bwMode="auto">
            <a:xfrm>
              <a:off x="7576519" y="3459285"/>
              <a:ext cx="648373" cy="964988"/>
            </a:xfrm>
            <a:custGeom>
              <a:avLst/>
              <a:gdLst>
                <a:gd name="T0" fmla="*/ 66 w 471"/>
                <a:gd name="T1" fmla="*/ 701 h 701"/>
                <a:gd name="T2" fmla="*/ 0 w 471"/>
                <a:gd name="T3" fmla="*/ 234 h 701"/>
                <a:gd name="T4" fmla="*/ 405 w 471"/>
                <a:gd name="T5" fmla="*/ 0 h 701"/>
                <a:gd name="T6" fmla="*/ 471 w 471"/>
                <a:gd name="T7" fmla="*/ 467 h 701"/>
                <a:gd name="T8" fmla="*/ 66 w 471"/>
                <a:gd name="T9" fmla="*/ 701 h 701"/>
              </a:gdLst>
              <a:ahLst/>
              <a:cxnLst>
                <a:cxn ang="0">
                  <a:pos x="T0" y="T1"/>
                </a:cxn>
                <a:cxn ang="0">
                  <a:pos x="T2" y="T3"/>
                </a:cxn>
                <a:cxn ang="0">
                  <a:pos x="T4" y="T5"/>
                </a:cxn>
                <a:cxn ang="0">
                  <a:pos x="T6" y="T7"/>
                </a:cxn>
                <a:cxn ang="0">
                  <a:pos x="T8" y="T9"/>
                </a:cxn>
              </a:cxnLst>
              <a:rect l="0" t="0" r="r" b="b"/>
              <a:pathLst>
                <a:path w="471" h="701">
                  <a:moveTo>
                    <a:pt x="66" y="701"/>
                  </a:moveTo>
                  <a:lnTo>
                    <a:pt x="0" y="234"/>
                  </a:lnTo>
                  <a:lnTo>
                    <a:pt x="405" y="0"/>
                  </a:lnTo>
                  <a:lnTo>
                    <a:pt x="471" y="467"/>
                  </a:lnTo>
                  <a:lnTo>
                    <a:pt x="66" y="701"/>
                  </a:ln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78" name="íṩliďe"/>
            <p:cNvSpPr/>
            <p:nvPr/>
          </p:nvSpPr>
          <p:spPr bwMode="auto">
            <a:xfrm>
              <a:off x="7521456" y="3770393"/>
              <a:ext cx="145918" cy="653879"/>
            </a:xfrm>
            <a:custGeom>
              <a:avLst/>
              <a:gdLst>
                <a:gd name="T0" fmla="*/ 40 w 106"/>
                <a:gd name="T1" fmla="*/ 8 h 475"/>
                <a:gd name="T2" fmla="*/ 0 w 106"/>
                <a:gd name="T3" fmla="*/ 0 h 475"/>
                <a:gd name="T4" fmla="*/ 65 w 106"/>
                <a:gd name="T5" fmla="*/ 452 h 475"/>
                <a:gd name="T6" fmla="*/ 106 w 106"/>
                <a:gd name="T7" fmla="*/ 475 h 475"/>
                <a:gd name="T8" fmla="*/ 40 w 106"/>
                <a:gd name="T9" fmla="*/ 8 h 475"/>
              </a:gdLst>
              <a:ahLst/>
              <a:cxnLst>
                <a:cxn ang="0">
                  <a:pos x="T0" y="T1"/>
                </a:cxn>
                <a:cxn ang="0">
                  <a:pos x="T2" y="T3"/>
                </a:cxn>
                <a:cxn ang="0">
                  <a:pos x="T4" y="T5"/>
                </a:cxn>
                <a:cxn ang="0">
                  <a:pos x="T6" y="T7"/>
                </a:cxn>
                <a:cxn ang="0">
                  <a:pos x="T8" y="T9"/>
                </a:cxn>
              </a:cxnLst>
              <a:rect l="0" t="0" r="r" b="b"/>
              <a:pathLst>
                <a:path w="106" h="475">
                  <a:moveTo>
                    <a:pt x="40" y="8"/>
                  </a:moveTo>
                  <a:lnTo>
                    <a:pt x="0" y="0"/>
                  </a:lnTo>
                  <a:lnTo>
                    <a:pt x="65" y="452"/>
                  </a:lnTo>
                  <a:lnTo>
                    <a:pt x="106" y="475"/>
                  </a:lnTo>
                  <a:lnTo>
                    <a:pt x="40" y="8"/>
                  </a:ln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79" name="íṣlîḋê"/>
            <p:cNvSpPr/>
            <p:nvPr/>
          </p:nvSpPr>
          <p:spPr bwMode="auto">
            <a:xfrm>
              <a:off x="7521456" y="3446896"/>
              <a:ext cx="612581" cy="334511"/>
            </a:xfrm>
            <a:custGeom>
              <a:avLst/>
              <a:gdLst>
                <a:gd name="T0" fmla="*/ 406 w 445"/>
                <a:gd name="T1" fmla="*/ 0 h 243"/>
                <a:gd name="T2" fmla="*/ 445 w 445"/>
                <a:gd name="T3" fmla="*/ 9 h 243"/>
                <a:gd name="T4" fmla="*/ 40 w 445"/>
                <a:gd name="T5" fmla="*/ 243 h 243"/>
                <a:gd name="T6" fmla="*/ 0 w 445"/>
                <a:gd name="T7" fmla="*/ 235 h 243"/>
                <a:gd name="T8" fmla="*/ 406 w 445"/>
                <a:gd name="T9" fmla="*/ 0 h 243"/>
              </a:gdLst>
              <a:ahLst/>
              <a:cxnLst>
                <a:cxn ang="0">
                  <a:pos x="T0" y="T1"/>
                </a:cxn>
                <a:cxn ang="0">
                  <a:pos x="T2" y="T3"/>
                </a:cxn>
                <a:cxn ang="0">
                  <a:pos x="T4" y="T5"/>
                </a:cxn>
                <a:cxn ang="0">
                  <a:pos x="T6" y="T7"/>
                </a:cxn>
                <a:cxn ang="0">
                  <a:pos x="T8" y="T9"/>
                </a:cxn>
              </a:cxnLst>
              <a:rect l="0" t="0" r="r" b="b"/>
              <a:pathLst>
                <a:path w="445" h="243">
                  <a:moveTo>
                    <a:pt x="406" y="0"/>
                  </a:moveTo>
                  <a:lnTo>
                    <a:pt x="445" y="9"/>
                  </a:lnTo>
                  <a:lnTo>
                    <a:pt x="40" y="243"/>
                  </a:lnTo>
                  <a:lnTo>
                    <a:pt x="0" y="235"/>
                  </a:lnTo>
                  <a:lnTo>
                    <a:pt x="406" y="0"/>
                  </a:lnTo>
                  <a:close/>
                </a:path>
              </a:pathLst>
            </a:custGeom>
            <a:solidFill>
              <a:srgbClr val="C1E4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80" name="íŝlïḋê"/>
            <p:cNvSpPr/>
            <p:nvPr/>
          </p:nvSpPr>
          <p:spPr bwMode="auto">
            <a:xfrm>
              <a:off x="7576519" y="3712577"/>
              <a:ext cx="177580" cy="203735"/>
            </a:xfrm>
            <a:custGeom>
              <a:avLst/>
              <a:gdLst>
                <a:gd name="T0" fmla="*/ 58 w 62"/>
                <a:gd name="T1" fmla="*/ 22 h 71"/>
                <a:gd name="T2" fmla="*/ 41 w 62"/>
                <a:gd name="T3" fmla="*/ 0 h 71"/>
                <a:gd name="T4" fmla="*/ 0 w 62"/>
                <a:gd name="T5" fmla="*/ 24 h 71"/>
                <a:gd name="T6" fmla="*/ 6 w 62"/>
                <a:gd name="T7" fmla="*/ 67 h 71"/>
                <a:gd name="T8" fmla="*/ 31 w 62"/>
                <a:gd name="T9" fmla="*/ 68 h 71"/>
                <a:gd name="T10" fmla="*/ 58 w 62"/>
                <a:gd name="T11" fmla="*/ 22 h 71"/>
              </a:gdLst>
              <a:ahLst/>
              <a:cxnLst>
                <a:cxn ang="0">
                  <a:pos x="T0" y="T1"/>
                </a:cxn>
                <a:cxn ang="0">
                  <a:pos x="T2" y="T3"/>
                </a:cxn>
                <a:cxn ang="0">
                  <a:pos x="T4" y="T5"/>
                </a:cxn>
                <a:cxn ang="0">
                  <a:pos x="T6" y="T7"/>
                </a:cxn>
                <a:cxn ang="0">
                  <a:pos x="T8" y="T9"/>
                </a:cxn>
                <a:cxn ang="0">
                  <a:pos x="T10" y="T11"/>
                </a:cxn>
              </a:cxnLst>
              <a:rect l="0" t="0" r="r" b="b"/>
              <a:pathLst>
                <a:path w="62" h="71">
                  <a:moveTo>
                    <a:pt x="58" y="22"/>
                  </a:moveTo>
                  <a:cubicBezTo>
                    <a:pt x="55" y="12"/>
                    <a:pt x="49" y="4"/>
                    <a:pt x="41" y="0"/>
                  </a:cubicBezTo>
                  <a:cubicBezTo>
                    <a:pt x="0" y="24"/>
                    <a:pt x="0" y="24"/>
                    <a:pt x="0" y="24"/>
                  </a:cubicBezTo>
                  <a:cubicBezTo>
                    <a:pt x="6" y="67"/>
                    <a:pt x="6" y="67"/>
                    <a:pt x="6" y="67"/>
                  </a:cubicBezTo>
                  <a:cubicBezTo>
                    <a:pt x="13" y="70"/>
                    <a:pt x="22" y="71"/>
                    <a:pt x="31" y="68"/>
                  </a:cubicBezTo>
                  <a:cubicBezTo>
                    <a:pt x="50" y="62"/>
                    <a:pt x="62" y="42"/>
                    <a:pt x="58" y="22"/>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81" name="ïSlïḋé"/>
            <p:cNvSpPr/>
            <p:nvPr/>
          </p:nvSpPr>
          <p:spPr bwMode="auto">
            <a:xfrm>
              <a:off x="7759605" y="3587308"/>
              <a:ext cx="465286" cy="783278"/>
            </a:xfrm>
            <a:custGeom>
              <a:avLst/>
              <a:gdLst>
                <a:gd name="T0" fmla="*/ 38 w 163"/>
                <a:gd name="T1" fmla="*/ 76 h 274"/>
                <a:gd name="T2" fmla="*/ 45 w 163"/>
                <a:gd name="T3" fmla="*/ 75 h 274"/>
                <a:gd name="T4" fmla="*/ 74 w 163"/>
                <a:gd name="T5" fmla="*/ 134 h 274"/>
                <a:gd name="T6" fmla="*/ 96 w 163"/>
                <a:gd name="T7" fmla="*/ 8 h 274"/>
                <a:gd name="T8" fmla="*/ 104 w 163"/>
                <a:gd name="T9" fmla="*/ 6 h 274"/>
                <a:gd name="T10" fmla="*/ 151 w 163"/>
                <a:gd name="T11" fmla="*/ 94 h 274"/>
                <a:gd name="T12" fmla="*/ 163 w 163"/>
                <a:gd name="T13" fmla="*/ 180 h 274"/>
                <a:gd name="T14" fmla="*/ 1 w 163"/>
                <a:gd name="T15" fmla="*/ 274 h 274"/>
                <a:gd name="T16" fmla="*/ 38 w 163"/>
                <a:gd name="T17" fmla="*/ 76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274">
                  <a:moveTo>
                    <a:pt x="38" y="76"/>
                  </a:moveTo>
                  <a:cubicBezTo>
                    <a:pt x="39" y="69"/>
                    <a:pt x="42" y="69"/>
                    <a:pt x="45" y="75"/>
                  </a:cubicBezTo>
                  <a:cubicBezTo>
                    <a:pt x="74" y="134"/>
                    <a:pt x="74" y="134"/>
                    <a:pt x="74" y="134"/>
                  </a:cubicBezTo>
                  <a:cubicBezTo>
                    <a:pt x="96" y="8"/>
                    <a:pt x="96" y="8"/>
                    <a:pt x="96" y="8"/>
                  </a:cubicBezTo>
                  <a:cubicBezTo>
                    <a:pt x="97" y="1"/>
                    <a:pt x="101" y="0"/>
                    <a:pt x="104" y="6"/>
                  </a:cubicBezTo>
                  <a:cubicBezTo>
                    <a:pt x="151" y="94"/>
                    <a:pt x="151" y="94"/>
                    <a:pt x="151" y="94"/>
                  </a:cubicBezTo>
                  <a:cubicBezTo>
                    <a:pt x="163" y="180"/>
                    <a:pt x="163" y="180"/>
                    <a:pt x="163" y="180"/>
                  </a:cubicBezTo>
                  <a:cubicBezTo>
                    <a:pt x="1" y="274"/>
                    <a:pt x="1" y="274"/>
                    <a:pt x="1" y="274"/>
                  </a:cubicBezTo>
                  <a:cubicBezTo>
                    <a:pt x="0" y="273"/>
                    <a:pt x="29" y="120"/>
                    <a:pt x="38" y="76"/>
                  </a:cubicBez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82" name="ïṧḻïḍé"/>
            <p:cNvSpPr/>
            <p:nvPr/>
          </p:nvSpPr>
          <p:spPr bwMode="auto">
            <a:xfrm>
              <a:off x="7576519" y="3459285"/>
              <a:ext cx="648373" cy="964988"/>
            </a:xfrm>
            <a:custGeom>
              <a:avLst/>
              <a:gdLst>
                <a:gd name="T0" fmla="*/ 397 w 471"/>
                <a:gd name="T1" fmla="*/ 14 h 701"/>
                <a:gd name="T2" fmla="*/ 463 w 471"/>
                <a:gd name="T3" fmla="*/ 462 h 701"/>
                <a:gd name="T4" fmla="*/ 73 w 471"/>
                <a:gd name="T5" fmla="*/ 689 h 701"/>
                <a:gd name="T6" fmla="*/ 8 w 471"/>
                <a:gd name="T7" fmla="*/ 238 h 701"/>
                <a:gd name="T8" fmla="*/ 397 w 471"/>
                <a:gd name="T9" fmla="*/ 14 h 701"/>
                <a:gd name="T10" fmla="*/ 405 w 471"/>
                <a:gd name="T11" fmla="*/ 0 h 701"/>
                <a:gd name="T12" fmla="*/ 0 w 471"/>
                <a:gd name="T13" fmla="*/ 234 h 701"/>
                <a:gd name="T14" fmla="*/ 66 w 471"/>
                <a:gd name="T15" fmla="*/ 701 h 701"/>
                <a:gd name="T16" fmla="*/ 471 w 471"/>
                <a:gd name="T17" fmla="*/ 467 h 701"/>
                <a:gd name="T18" fmla="*/ 405 w 471"/>
                <a:gd name="T19"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701">
                  <a:moveTo>
                    <a:pt x="397" y="14"/>
                  </a:moveTo>
                  <a:lnTo>
                    <a:pt x="463" y="462"/>
                  </a:lnTo>
                  <a:lnTo>
                    <a:pt x="73" y="689"/>
                  </a:lnTo>
                  <a:lnTo>
                    <a:pt x="8" y="238"/>
                  </a:lnTo>
                  <a:lnTo>
                    <a:pt x="397" y="14"/>
                  </a:lnTo>
                  <a:close/>
                  <a:moveTo>
                    <a:pt x="405" y="0"/>
                  </a:moveTo>
                  <a:lnTo>
                    <a:pt x="0" y="234"/>
                  </a:lnTo>
                  <a:lnTo>
                    <a:pt x="66" y="701"/>
                  </a:lnTo>
                  <a:lnTo>
                    <a:pt x="471" y="467"/>
                  </a:lnTo>
                  <a:lnTo>
                    <a:pt x="405" y="0"/>
                  </a:ln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83" name="ï$ľíḍé"/>
            <p:cNvSpPr/>
            <p:nvPr/>
          </p:nvSpPr>
          <p:spPr bwMode="auto">
            <a:xfrm>
              <a:off x="7576519" y="3459285"/>
              <a:ext cx="648373" cy="964988"/>
            </a:xfrm>
            <a:custGeom>
              <a:avLst/>
              <a:gdLst>
                <a:gd name="T0" fmla="*/ 397 w 471"/>
                <a:gd name="T1" fmla="*/ 14 h 701"/>
                <a:gd name="T2" fmla="*/ 463 w 471"/>
                <a:gd name="T3" fmla="*/ 462 h 701"/>
                <a:gd name="T4" fmla="*/ 73 w 471"/>
                <a:gd name="T5" fmla="*/ 689 h 701"/>
                <a:gd name="T6" fmla="*/ 8 w 471"/>
                <a:gd name="T7" fmla="*/ 238 h 701"/>
                <a:gd name="T8" fmla="*/ 397 w 471"/>
                <a:gd name="T9" fmla="*/ 14 h 701"/>
                <a:gd name="T10" fmla="*/ 405 w 471"/>
                <a:gd name="T11" fmla="*/ 0 h 701"/>
                <a:gd name="T12" fmla="*/ 0 w 471"/>
                <a:gd name="T13" fmla="*/ 234 h 701"/>
                <a:gd name="T14" fmla="*/ 66 w 471"/>
                <a:gd name="T15" fmla="*/ 701 h 701"/>
                <a:gd name="T16" fmla="*/ 471 w 471"/>
                <a:gd name="T17" fmla="*/ 467 h 701"/>
                <a:gd name="T18" fmla="*/ 405 w 471"/>
                <a:gd name="T19"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701">
                  <a:moveTo>
                    <a:pt x="397" y="14"/>
                  </a:moveTo>
                  <a:lnTo>
                    <a:pt x="463" y="462"/>
                  </a:lnTo>
                  <a:lnTo>
                    <a:pt x="73" y="689"/>
                  </a:lnTo>
                  <a:lnTo>
                    <a:pt x="8" y="238"/>
                  </a:lnTo>
                  <a:lnTo>
                    <a:pt x="397" y="14"/>
                  </a:lnTo>
                  <a:moveTo>
                    <a:pt x="405" y="0"/>
                  </a:moveTo>
                  <a:lnTo>
                    <a:pt x="0" y="234"/>
                  </a:lnTo>
                  <a:lnTo>
                    <a:pt x="66" y="701"/>
                  </a:lnTo>
                  <a:lnTo>
                    <a:pt x="471" y="467"/>
                  </a:lnTo>
                  <a:lnTo>
                    <a:pt x="40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84" name="iSľiḑé"/>
            <p:cNvSpPr/>
            <p:nvPr/>
          </p:nvSpPr>
          <p:spPr bwMode="auto">
            <a:xfrm>
              <a:off x="7900017" y="3807562"/>
              <a:ext cx="557518" cy="751616"/>
            </a:xfrm>
            <a:custGeom>
              <a:avLst/>
              <a:gdLst>
                <a:gd name="T0" fmla="*/ 0 w 405"/>
                <a:gd name="T1" fmla="*/ 546 h 546"/>
                <a:gd name="T2" fmla="*/ 405 w 405"/>
                <a:gd name="T3" fmla="*/ 311 h 546"/>
                <a:gd name="T4" fmla="*/ 405 w 405"/>
                <a:gd name="T5" fmla="*/ 0 h 546"/>
                <a:gd name="T6" fmla="*/ 0 w 405"/>
                <a:gd name="T7" fmla="*/ 234 h 546"/>
                <a:gd name="T8" fmla="*/ 0 w 405"/>
                <a:gd name="T9" fmla="*/ 546 h 546"/>
              </a:gdLst>
              <a:ahLst/>
              <a:cxnLst>
                <a:cxn ang="0">
                  <a:pos x="T0" y="T1"/>
                </a:cxn>
                <a:cxn ang="0">
                  <a:pos x="T2" y="T3"/>
                </a:cxn>
                <a:cxn ang="0">
                  <a:pos x="T4" y="T5"/>
                </a:cxn>
                <a:cxn ang="0">
                  <a:pos x="T6" y="T7"/>
                </a:cxn>
                <a:cxn ang="0">
                  <a:pos x="T8" y="T9"/>
                </a:cxn>
              </a:cxnLst>
              <a:rect l="0" t="0" r="r" b="b"/>
              <a:pathLst>
                <a:path w="405" h="546">
                  <a:moveTo>
                    <a:pt x="0" y="546"/>
                  </a:moveTo>
                  <a:lnTo>
                    <a:pt x="405" y="311"/>
                  </a:lnTo>
                  <a:lnTo>
                    <a:pt x="405" y="0"/>
                  </a:lnTo>
                  <a:lnTo>
                    <a:pt x="0" y="234"/>
                  </a:lnTo>
                  <a:lnTo>
                    <a:pt x="0" y="546"/>
                  </a:lnTo>
                  <a:close/>
                </a:path>
              </a:pathLst>
            </a:custGeom>
            <a:solidFill>
              <a:srgbClr val="2460D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85" name="íşļïḋé"/>
            <p:cNvSpPr/>
            <p:nvPr/>
          </p:nvSpPr>
          <p:spPr bwMode="auto">
            <a:xfrm>
              <a:off x="7341123" y="3807562"/>
              <a:ext cx="558894" cy="751616"/>
            </a:xfrm>
            <a:custGeom>
              <a:avLst/>
              <a:gdLst>
                <a:gd name="T0" fmla="*/ 195 w 195"/>
                <a:gd name="T1" fmla="*/ 113 h 263"/>
                <a:gd name="T2" fmla="*/ 0 w 195"/>
                <a:gd name="T3" fmla="*/ 0 h 263"/>
                <a:gd name="T4" fmla="*/ 0 w 195"/>
                <a:gd name="T5" fmla="*/ 150 h 263"/>
                <a:gd name="T6" fmla="*/ 195 w 195"/>
                <a:gd name="T7" fmla="*/ 263 h 263"/>
                <a:gd name="T8" fmla="*/ 195 w 195"/>
                <a:gd name="T9" fmla="*/ 113 h 263"/>
                <a:gd name="T10" fmla="*/ 112 w 195"/>
                <a:gd name="T11" fmla="*/ 102 h 263"/>
                <a:gd name="T12" fmla="*/ 84 w 195"/>
                <a:gd name="T13" fmla="*/ 86 h 263"/>
                <a:gd name="T14" fmla="*/ 73 w 195"/>
                <a:gd name="T15" fmla="*/ 71 h 263"/>
                <a:gd name="T16" fmla="*/ 84 w 195"/>
                <a:gd name="T17" fmla="*/ 67 h 263"/>
                <a:gd name="T18" fmla="*/ 112 w 195"/>
                <a:gd name="T19" fmla="*/ 83 h 263"/>
                <a:gd name="T20" fmla="*/ 122 w 195"/>
                <a:gd name="T21" fmla="*/ 99 h 263"/>
                <a:gd name="T22" fmla="*/ 112 w 195"/>
                <a:gd name="T23" fmla="*/ 10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263">
                  <a:moveTo>
                    <a:pt x="195" y="113"/>
                  </a:moveTo>
                  <a:cubicBezTo>
                    <a:pt x="0" y="0"/>
                    <a:pt x="0" y="0"/>
                    <a:pt x="0" y="0"/>
                  </a:cubicBezTo>
                  <a:cubicBezTo>
                    <a:pt x="0" y="150"/>
                    <a:pt x="0" y="150"/>
                    <a:pt x="0" y="150"/>
                  </a:cubicBezTo>
                  <a:cubicBezTo>
                    <a:pt x="195" y="263"/>
                    <a:pt x="195" y="263"/>
                    <a:pt x="195" y="263"/>
                  </a:cubicBezTo>
                  <a:lnTo>
                    <a:pt x="195" y="113"/>
                  </a:lnTo>
                  <a:close/>
                  <a:moveTo>
                    <a:pt x="112" y="102"/>
                  </a:moveTo>
                  <a:cubicBezTo>
                    <a:pt x="84" y="86"/>
                    <a:pt x="84" y="86"/>
                    <a:pt x="84" y="86"/>
                  </a:cubicBezTo>
                  <a:cubicBezTo>
                    <a:pt x="78" y="83"/>
                    <a:pt x="73" y="76"/>
                    <a:pt x="73" y="71"/>
                  </a:cubicBezTo>
                  <a:cubicBezTo>
                    <a:pt x="73" y="65"/>
                    <a:pt x="78" y="64"/>
                    <a:pt x="84" y="67"/>
                  </a:cubicBezTo>
                  <a:cubicBezTo>
                    <a:pt x="112" y="83"/>
                    <a:pt x="112" y="83"/>
                    <a:pt x="112" y="83"/>
                  </a:cubicBezTo>
                  <a:cubicBezTo>
                    <a:pt x="118" y="87"/>
                    <a:pt x="122" y="94"/>
                    <a:pt x="122" y="99"/>
                  </a:cubicBezTo>
                  <a:cubicBezTo>
                    <a:pt x="122" y="104"/>
                    <a:pt x="118" y="105"/>
                    <a:pt x="112" y="102"/>
                  </a:cubicBezTo>
                  <a:close/>
                </a:path>
              </a:pathLst>
            </a:custGeom>
            <a:solidFill>
              <a:srgbClr val="4C9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86" name="iśḷíḋê"/>
            <p:cNvSpPr/>
            <p:nvPr/>
          </p:nvSpPr>
          <p:spPr bwMode="auto">
            <a:xfrm>
              <a:off x="7900017" y="3807562"/>
              <a:ext cx="697930" cy="563024"/>
            </a:xfrm>
            <a:custGeom>
              <a:avLst/>
              <a:gdLst>
                <a:gd name="T0" fmla="*/ 0 w 507"/>
                <a:gd name="T1" fmla="*/ 234 h 409"/>
                <a:gd name="T2" fmla="*/ 101 w 507"/>
                <a:gd name="T3" fmla="*/ 409 h 409"/>
                <a:gd name="T4" fmla="*/ 507 w 507"/>
                <a:gd name="T5" fmla="*/ 176 h 409"/>
                <a:gd name="T6" fmla="*/ 405 w 507"/>
                <a:gd name="T7" fmla="*/ 0 h 409"/>
                <a:gd name="T8" fmla="*/ 0 w 507"/>
                <a:gd name="T9" fmla="*/ 234 h 409"/>
              </a:gdLst>
              <a:ahLst/>
              <a:cxnLst>
                <a:cxn ang="0">
                  <a:pos x="T0" y="T1"/>
                </a:cxn>
                <a:cxn ang="0">
                  <a:pos x="T2" y="T3"/>
                </a:cxn>
                <a:cxn ang="0">
                  <a:pos x="T4" y="T5"/>
                </a:cxn>
                <a:cxn ang="0">
                  <a:pos x="T6" y="T7"/>
                </a:cxn>
                <a:cxn ang="0">
                  <a:pos x="T8" y="T9"/>
                </a:cxn>
              </a:cxnLst>
              <a:rect l="0" t="0" r="r" b="b"/>
              <a:pathLst>
                <a:path w="507" h="409">
                  <a:moveTo>
                    <a:pt x="0" y="234"/>
                  </a:moveTo>
                  <a:lnTo>
                    <a:pt x="101" y="409"/>
                  </a:lnTo>
                  <a:lnTo>
                    <a:pt x="507" y="176"/>
                  </a:lnTo>
                  <a:lnTo>
                    <a:pt x="405" y="0"/>
                  </a:lnTo>
                  <a:lnTo>
                    <a:pt x="0" y="234"/>
                  </a:lnTo>
                  <a:close/>
                </a:path>
              </a:pathLst>
            </a:custGeom>
            <a:solidFill>
              <a:srgbClr val="4C9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87" name="iŝlîde"/>
            <p:cNvSpPr/>
            <p:nvPr/>
          </p:nvSpPr>
          <p:spPr bwMode="auto">
            <a:xfrm>
              <a:off x="7295695" y="3807562"/>
              <a:ext cx="45428" cy="133529"/>
            </a:xfrm>
            <a:custGeom>
              <a:avLst/>
              <a:gdLst>
                <a:gd name="T0" fmla="*/ 33 w 33"/>
                <a:gd name="T1" fmla="*/ 79 h 97"/>
                <a:gd name="T2" fmla="*/ 0 w 33"/>
                <a:gd name="T3" fmla="*/ 97 h 97"/>
                <a:gd name="T4" fmla="*/ 33 w 33"/>
                <a:gd name="T5" fmla="*/ 0 h 97"/>
                <a:gd name="T6" fmla="*/ 33 w 33"/>
                <a:gd name="T7" fmla="*/ 79 h 97"/>
              </a:gdLst>
              <a:ahLst/>
              <a:cxnLst>
                <a:cxn ang="0">
                  <a:pos x="T0" y="T1"/>
                </a:cxn>
                <a:cxn ang="0">
                  <a:pos x="T2" y="T3"/>
                </a:cxn>
                <a:cxn ang="0">
                  <a:pos x="T4" y="T5"/>
                </a:cxn>
                <a:cxn ang="0">
                  <a:pos x="T6" y="T7"/>
                </a:cxn>
              </a:cxnLst>
              <a:rect l="0" t="0" r="r" b="b"/>
              <a:pathLst>
                <a:path w="33" h="97">
                  <a:moveTo>
                    <a:pt x="33" y="79"/>
                  </a:moveTo>
                  <a:lnTo>
                    <a:pt x="0" y="97"/>
                  </a:lnTo>
                  <a:lnTo>
                    <a:pt x="33" y="0"/>
                  </a:lnTo>
                  <a:lnTo>
                    <a:pt x="33" y="79"/>
                  </a:lnTo>
                  <a:close/>
                </a:path>
              </a:pathLst>
            </a:custGeom>
            <a:solidFill>
              <a:srgbClr val="2460D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88" name="iṩlîḓe"/>
            <p:cNvSpPr/>
            <p:nvPr/>
          </p:nvSpPr>
          <p:spPr bwMode="auto">
            <a:xfrm>
              <a:off x="4872903" y="1764707"/>
              <a:ext cx="501077" cy="499701"/>
            </a:xfrm>
            <a:custGeom>
              <a:avLst/>
              <a:gdLst>
                <a:gd name="T0" fmla="*/ 158 w 175"/>
                <a:gd name="T1" fmla="*/ 50 h 175"/>
                <a:gd name="T2" fmla="*/ 146 w 175"/>
                <a:gd name="T3" fmla="*/ 55 h 175"/>
                <a:gd name="T4" fmla="*/ 146 w 175"/>
                <a:gd name="T5" fmla="*/ 27 h 175"/>
                <a:gd name="T6" fmla="*/ 109 w 175"/>
                <a:gd name="T7" fmla="*/ 11 h 175"/>
                <a:gd name="T8" fmla="*/ 75 w 175"/>
                <a:gd name="T9" fmla="*/ 71 h 175"/>
                <a:gd name="T10" fmla="*/ 75 w 175"/>
                <a:gd name="T11" fmla="*/ 75 h 175"/>
                <a:gd name="T12" fmla="*/ 59 w 175"/>
                <a:gd name="T13" fmla="*/ 77 h 175"/>
                <a:gd name="T14" fmla="*/ 34 w 175"/>
                <a:gd name="T15" fmla="*/ 120 h 175"/>
                <a:gd name="T16" fmla="*/ 34 w 175"/>
                <a:gd name="T17" fmla="*/ 122 h 175"/>
                <a:gd name="T18" fmla="*/ 16 w 175"/>
                <a:gd name="T19" fmla="*/ 132 h 175"/>
                <a:gd name="T20" fmla="*/ 0 w 175"/>
                <a:gd name="T21" fmla="*/ 161 h 175"/>
                <a:gd name="T22" fmla="*/ 16 w 175"/>
                <a:gd name="T23" fmla="*/ 170 h 175"/>
                <a:gd name="T24" fmla="*/ 158 w 175"/>
                <a:gd name="T25" fmla="*/ 88 h 175"/>
                <a:gd name="T26" fmla="*/ 175 w 175"/>
                <a:gd name="T27" fmla="*/ 60 h 175"/>
                <a:gd name="T28" fmla="*/ 158 w 175"/>
                <a:gd name="T29" fmla="*/ 5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5" h="175">
                  <a:moveTo>
                    <a:pt x="158" y="50"/>
                  </a:moveTo>
                  <a:cubicBezTo>
                    <a:pt x="146" y="55"/>
                    <a:pt x="146" y="55"/>
                    <a:pt x="146" y="55"/>
                  </a:cubicBezTo>
                  <a:cubicBezTo>
                    <a:pt x="146" y="27"/>
                    <a:pt x="146" y="27"/>
                    <a:pt x="146" y="27"/>
                  </a:cubicBezTo>
                  <a:cubicBezTo>
                    <a:pt x="146" y="5"/>
                    <a:pt x="128" y="0"/>
                    <a:pt x="109" y="11"/>
                  </a:cubicBezTo>
                  <a:cubicBezTo>
                    <a:pt x="90" y="22"/>
                    <a:pt x="75" y="49"/>
                    <a:pt x="75" y="71"/>
                  </a:cubicBezTo>
                  <a:cubicBezTo>
                    <a:pt x="75" y="75"/>
                    <a:pt x="75" y="75"/>
                    <a:pt x="75" y="75"/>
                  </a:cubicBezTo>
                  <a:cubicBezTo>
                    <a:pt x="70" y="73"/>
                    <a:pt x="65" y="74"/>
                    <a:pt x="59" y="77"/>
                  </a:cubicBezTo>
                  <a:cubicBezTo>
                    <a:pt x="45" y="85"/>
                    <a:pt x="34" y="105"/>
                    <a:pt x="34" y="120"/>
                  </a:cubicBezTo>
                  <a:cubicBezTo>
                    <a:pt x="34" y="122"/>
                    <a:pt x="34" y="122"/>
                    <a:pt x="34" y="122"/>
                  </a:cubicBezTo>
                  <a:cubicBezTo>
                    <a:pt x="16" y="132"/>
                    <a:pt x="16" y="132"/>
                    <a:pt x="16" y="132"/>
                  </a:cubicBezTo>
                  <a:cubicBezTo>
                    <a:pt x="7" y="138"/>
                    <a:pt x="0" y="150"/>
                    <a:pt x="0" y="161"/>
                  </a:cubicBezTo>
                  <a:cubicBezTo>
                    <a:pt x="0" y="171"/>
                    <a:pt x="7" y="175"/>
                    <a:pt x="16" y="170"/>
                  </a:cubicBezTo>
                  <a:cubicBezTo>
                    <a:pt x="158" y="88"/>
                    <a:pt x="158" y="88"/>
                    <a:pt x="158" y="88"/>
                  </a:cubicBezTo>
                  <a:cubicBezTo>
                    <a:pt x="167" y="83"/>
                    <a:pt x="175" y="70"/>
                    <a:pt x="175" y="60"/>
                  </a:cubicBezTo>
                  <a:cubicBezTo>
                    <a:pt x="175" y="49"/>
                    <a:pt x="167" y="45"/>
                    <a:pt x="158" y="50"/>
                  </a:cubicBez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89" name="îšlîḓe"/>
            <p:cNvSpPr/>
            <p:nvPr/>
          </p:nvSpPr>
          <p:spPr bwMode="auto">
            <a:xfrm>
              <a:off x="6091183" y="4798704"/>
              <a:ext cx="132152" cy="205112"/>
            </a:xfrm>
            <a:custGeom>
              <a:avLst/>
              <a:gdLst>
                <a:gd name="T0" fmla="*/ 20 w 46"/>
                <a:gd name="T1" fmla="*/ 28 h 72"/>
                <a:gd name="T2" fmla="*/ 19 w 46"/>
                <a:gd name="T3" fmla="*/ 4 h 72"/>
                <a:gd name="T4" fmla="*/ 39 w 46"/>
                <a:gd name="T5" fmla="*/ 0 h 72"/>
                <a:gd name="T6" fmla="*/ 40 w 46"/>
                <a:gd name="T7" fmla="*/ 21 h 72"/>
                <a:gd name="T8" fmla="*/ 45 w 46"/>
                <a:gd name="T9" fmla="*/ 30 h 72"/>
                <a:gd name="T10" fmla="*/ 24 w 46"/>
                <a:gd name="T11" fmla="*/ 66 h 72"/>
                <a:gd name="T12" fmla="*/ 1 w 46"/>
                <a:gd name="T13" fmla="*/ 62 h 72"/>
                <a:gd name="T14" fmla="*/ 14 w 46"/>
                <a:gd name="T15" fmla="*/ 57 h 72"/>
                <a:gd name="T16" fmla="*/ 20 w 46"/>
                <a:gd name="T17" fmla="*/ 2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72">
                  <a:moveTo>
                    <a:pt x="20" y="28"/>
                  </a:moveTo>
                  <a:cubicBezTo>
                    <a:pt x="19" y="4"/>
                    <a:pt x="19" y="4"/>
                    <a:pt x="19" y="4"/>
                  </a:cubicBezTo>
                  <a:cubicBezTo>
                    <a:pt x="39" y="0"/>
                    <a:pt x="39" y="0"/>
                    <a:pt x="39" y="0"/>
                  </a:cubicBezTo>
                  <a:cubicBezTo>
                    <a:pt x="40" y="21"/>
                    <a:pt x="40" y="21"/>
                    <a:pt x="40" y="21"/>
                  </a:cubicBezTo>
                  <a:cubicBezTo>
                    <a:pt x="41" y="26"/>
                    <a:pt x="45" y="27"/>
                    <a:pt x="45" y="30"/>
                  </a:cubicBezTo>
                  <a:cubicBezTo>
                    <a:pt x="46" y="33"/>
                    <a:pt x="32" y="60"/>
                    <a:pt x="24" y="66"/>
                  </a:cubicBezTo>
                  <a:cubicBezTo>
                    <a:pt x="15" y="72"/>
                    <a:pt x="2" y="65"/>
                    <a:pt x="1" y="62"/>
                  </a:cubicBezTo>
                  <a:cubicBezTo>
                    <a:pt x="0" y="59"/>
                    <a:pt x="12" y="61"/>
                    <a:pt x="14" y="57"/>
                  </a:cubicBezTo>
                  <a:cubicBezTo>
                    <a:pt x="16" y="51"/>
                    <a:pt x="20" y="28"/>
                    <a:pt x="20" y="28"/>
                  </a:cubicBezTo>
                  <a:close/>
                </a:path>
              </a:pathLst>
            </a:custGeom>
            <a:solidFill>
              <a:srgbClr val="FFA8A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90" name="íṣľíḍè"/>
            <p:cNvSpPr/>
            <p:nvPr/>
          </p:nvSpPr>
          <p:spPr bwMode="auto">
            <a:xfrm>
              <a:off x="6071910" y="4870287"/>
              <a:ext cx="177580" cy="139036"/>
            </a:xfrm>
            <a:custGeom>
              <a:avLst/>
              <a:gdLst>
                <a:gd name="T0" fmla="*/ 49 w 62"/>
                <a:gd name="T1" fmla="*/ 0 h 49"/>
                <a:gd name="T2" fmla="*/ 41 w 62"/>
                <a:gd name="T3" fmla="*/ 15 h 49"/>
                <a:gd name="T4" fmla="*/ 26 w 62"/>
                <a:gd name="T5" fmla="*/ 37 h 49"/>
                <a:gd name="T6" fmla="*/ 15 w 62"/>
                <a:gd name="T7" fmla="*/ 34 h 49"/>
                <a:gd name="T8" fmla="*/ 21 w 62"/>
                <a:gd name="T9" fmla="*/ 32 h 49"/>
                <a:gd name="T10" fmla="*/ 22 w 62"/>
                <a:gd name="T11" fmla="*/ 30 h 49"/>
                <a:gd name="T12" fmla="*/ 13 w 62"/>
                <a:gd name="T13" fmla="*/ 30 h 49"/>
                <a:gd name="T14" fmla="*/ 1 w 62"/>
                <a:gd name="T15" fmla="*/ 35 h 49"/>
                <a:gd name="T16" fmla="*/ 2 w 62"/>
                <a:gd name="T17" fmla="*/ 41 h 49"/>
                <a:gd name="T18" fmla="*/ 20 w 62"/>
                <a:gd name="T19" fmla="*/ 48 h 49"/>
                <a:gd name="T20" fmla="*/ 41 w 62"/>
                <a:gd name="T21" fmla="*/ 40 h 49"/>
                <a:gd name="T22" fmla="*/ 58 w 62"/>
                <a:gd name="T23" fmla="*/ 16 h 49"/>
                <a:gd name="T24" fmla="*/ 49 w 62"/>
                <a:gd name="T2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49">
                  <a:moveTo>
                    <a:pt x="49" y="0"/>
                  </a:moveTo>
                  <a:cubicBezTo>
                    <a:pt x="46" y="2"/>
                    <a:pt x="44" y="7"/>
                    <a:pt x="41" y="15"/>
                  </a:cubicBezTo>
                  <a:cubicBezTo>
                    <a:pt x="37" y="23"/>
                    <a:pt x="32" y="35"/>
                    <a:pt x="26" y="37"/>
                  </a:cubicBezTo>
                  <a:cubicBezTo>
                    <a:pt x="20" y="39"/>
                    <a:pt x="7" y="35"/>
                    <a:pt x="15" y="34"/>
                  </a:cubicBezTo>
                  <a:cubicBezTo>
                    <a:pt x="17" y="34"/>
                    <a:pt x="20" y="34"/>
                    <a:pt x="21" y="32"/>
                  </a:cubicBezTo>
                  <a:cubicBezTo>
                    <a:pt x="21" y="30"/>
                    <a:pt x="22" y="30"/>
                    <a:pt x="22" y="30"/>
                  </a:cubicBezTo>
                  <a:cubicBezTo>
                    <a:pt x="22" y="30"/>
                    <a:pt x="19" y="31"/>
                    <a:pt x="13" y="30"/>
                  </a:cubicBezTo>
                  <a:cubicBezTo>
                    <a:pt x="8" y="30"/>
                    <a:pt x="4" y="31"/>
                    <a:pt x="1" y="35"/>
                  </a:cubicBezTo>
                  <a:cubicBezTo>
                    <a:pt x="0" y="37"/>
                    <a:pt x="2" y="41"/>
                    <a:pt x="2" y="41"/>
                  </a:cubicBezTo>
                  <a:cubicBezTo>
                    <a:pt x="5" y="44"/>
                    <a:pt x="9" y="47"/>
                    <a:pt x="20" y="48"/>
                  </a:cubicBezTo>
                  <a:cubicBezTo>
                    <a:pt x="31" y="49"/>
                    <a:pt x="37" y="47"/>
                    <a:pt x="41" y="40"/>
                  </a:cubicBezTo>
                  <a:cubicBezTo>
                    <a:pt x="46" y="31"/>
                    <a:pt x="54" y="21"/>
                    <a:pt x="58" y="16"/>
                  </a:cubicBezTo>
                  <a:cubicBezTo>
                    <a:pt x="62" y="10"/>
                    <a:pt x="55" y="1"/>
                    <a:pt x="49" y="0"/>
                  </a:cubicBezTo>
                  <a:close/>
                </a:path>
              </a:pathLst>
            </a:custGeom>
            <a:solidFill>
              <a:srgbClr val="00217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91" name="ïSļiḓe"/>
            <p:cNvSpPr/>
            <p:nvPr/>
          </p:nvSpPr>
          <p:spPr bwMode="auto">
            <a:xfrm>
              <a:off x="6100818" y="4955635"/>
              <a:ext cx="39921" cy="20649"/>
            </a:xfrm>
            <a:custGeom>
              <a:avLst/>
              <a:gdLst>
                <a:gd name="T0" fmla="*/ 11 w 14"/>
                <a:gd name="T1" fmla="*/ 0 h 7"/>
                <a:gd name="T2" fmla="*/ 4 w 14"/>
                <a:gd name="T3" fmla="*/ 3 h 7"/>
                <a:gd name="T4" fmla="*/ 4 w 14"/>
                <a:gd name="T5" fmla="*/ 6 h 7"/>
                <a:gd name="T6" fmla="*/ 11 w 14"/>
                <a:gd name="T7" fmla="*/ 0 h 7"/>
              </a:gdLst>
              <a:ahLst/>
              <a:cxnLst>
                <a:cxn ang="0">
                  <a:pos x="T0" y="T1"/>
                </a:cxn>
                <a:cxn ang="0">
                  <a:pos x="T2" y="T3"/>
                </a:cxn>
                <a:cxn ang="0">
                  <a:pos x="T4" y="T5"/>
                </a:cxn>
                <a:cxn ang="0">
                  <a:pos x="T6" y="T7"/>
                </a:cxn>
              </a:cxnLst>
              <a:rect l="0" t="0" r="r" b="b"/>
              <a:pathLst>
                <a:path w="14" h="7">
                  <a:moveTo>
                    <a:pt x="11" y="0"/>
                  </a:moveTo>
                  <a:cubicBezTo>
                    <a:pt x="11" y="2"/>
                    <a:pt x="6" y="2"/>
                    <a:pt x="4" y="3"/>
                  </a:cubicBezTo>
                  <a:cubicBezTo>
                    <a:pt x="1" y="3"/>
                    <a:pt x="0" y="5"/>
                    <a:pt x="4" y="6"/>
                  </a:cubicBezTo>
                  <a:cubicBezTo>
                    <a:pt x="11" y="7"/>
                    <a:pt x="14" y="0"/>
                    <a:pt x="11" y="0"/>
                  </a:cubicBezTo>
                  <a:close/>
                </a:path>
              </a:pathLst>
            </a:custGeom>
            <a:solidFill>
              <a:srgbClr val="FFA8A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92" name="ïṣḻíḍê"/>
            <p:cNvSpPr/>
            <p:nvPr/>
          </p:nvSpPr>
          <p:spPr bwMode="auto">
            <a:xfrm>
              <a:off x="6643193" y="4559178"/>
              <a:ext cx="134905" cy="207865"/>
            </a:xfrm>
            <a:custGeom>
              <a:avLst/>
              <a:gdLst>
                <a:gd name="T0" fmla="*/ 16 w 47"/>
                <a:gd name="T1" fmla="*/ 33 h 73"/>
                <a:gd name="T2" fmla="*/ 0 w 47"/>
                <a:gd name="T3" fmla="*/ 16 h 73"/>
                <a:gd name="T4" fmla="*/ 12 w 47"/>
                <a:gd name="T5" fmla="*/ 0 h 73"/>
                <a:gd name="T6" fmla="*/ 27 w 47"/>
                <a:gd name="T7" fmla="*/ 15 h 73"/>
                <a:gd name="T8" fmla="*/ 37 w 47"/>
                <a:gd name="T9" fmla="*/ 18 h 73"/>
                <a:gd name="T10" fmla="*/ 45 w 47"/>
                <a:gd name="T11" fmla="*/ 60 h 73"/>
                <a:gd name="T12" fmla="*/ 25 w 47"/>
                <a:gd name="T13" fmla="*/ 71 h 73"/>
                <a:gd name="T14" fmla="*/ 31 w 47"/>
                <a:gd name="T15" fmla="*/ 59 h 73"/>
                <a:gd name="T16" fmla="*/ 16 w 47"/>
                <a:gd name="T17" fmla="*/ 3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73">
                  <a:moveTo>
                    <a:pt x="16" y="33"/>
                  </a:moveTo>
                  <a:cubicBezTo>
                    <a:pt x="0" y="16"/>
                    <a:pt x="0" y="16"/>
                    <a:pt x="0" y="16"/>
                  </a:cubicBezTo>
                  <a:cubicBezTo>
                    <a:pt x="12" y="0"/>
                    <a:pt x="12" y="0"/>
                    <a:pt x="12" y="0"/>
                  </a:cubicBezTo>
                  <a:cubicBezTo>
                    <a:pt x="27" y="15"/>
                    <a:pt x="27" y="15"/>
                    <a:pt x="27" y="15"/>
                  </a:cubicBezTo>
                  <a:cubicBezTo>
                    <a:pt x="31" y="18"/>
                    <a:pt x="35" y="17"/>
                    <a:pt x="37" y="18"/>
                  </a:cubicBezTo>
                  <a:cubicBezTo>
                    <a:pt x="39" y="19"/>
                    <a:pt x="47" y="50"/>
                    <a:pt x="45" y="60"/>
                  </a:cubicBezTo>
                  <a:cubicBezTo>
                    <a:pt x="43" y="70"/>
                    <a:pt x="28" y="73"/>
                    <a:pt x="25" y="71"/>
                  </a:cubicBezTo>
                  <a:cubicBezTo>
                    <a:pt x="22" y="70"/>
                    <a:pt x="32" y="64"/>
                    <a:pt x="31" y="59"/>
                  </a:cubicBezTo>
                  <a:cubicBezTo>
                    <a:pt x="29" y="53"/>
                    <a:pt x="16" y="33"/>
                    <a:pt x="16" y="33"/>
                  </a:cubicBezTo>
                  <a:close/>
                </a:path>
              </a:pathLst>
            </a:custGeom>
            <a:solidFill>
              <a:srgbClr val="FFA8A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93" name="íṥḻíde"/>
            <p:cNvSpPr/>
            <p:nvPr/>
          </p:nvSpPr>
          <p:spPr bwMode="auto">
            <a:xfrm>
              <a:off x="6695504" y="4599099"/>
              <a:ext cx="103244" cy="184463"/>
            </a:xfrm>
            <a:custGeom>
              <a:avLst/>
              <a:gdLst>
                <a:gd name="T0" fmla="*/ 13 w 36"/>
                <a:gd name="T1" fmla="*/ 2 h 65"/>
                <a:gd name="T2" fmla="*/ 17 w 36"/>
                <a:gd name="T3" fmla="*/ 19 h 65"/>
                <a:gd name="T4" fmla="*/ 21 w 36"/>
                <a:gd name="T5" fmla="*/ 45 h 65"/>
                <a:gd name="T6" fmla="*/ 11 w 36"/>
                <a:gd name="T7" fmla="*/ 51 h 65"/>
                <a:gd name="T8" fmla="*/ 13 w 36"/>
                <a:gd name="T9" fmla="*/ 45 h 65"/>
                <a:gd name="T10" fmla="*/ 12 w 36"/>
                <a:gd name="T11" fmla="*/ 43 h 65"/>
                <a:gd name="T12" fmla="*/ 6 w 36"/>
                <a:gd name="T13" fmla="*/ 49 h 65"/>
                <a:gd name="T14" fmla="*/ 1 w 36"/>
                <a:gd name="T15" fmla="*/ 61 h 65"/>
                <a:gd name="T16" fmla="*/ 5 w 36"/>
                <a:gd name="T17" fmla="*/ 64 h 65"/>
                <a:gd name="T18" fmla="*/ 23 w 36"/>
                <a:gd name="T19" fmla="*/ 57 h 65"/>
                <a:gd name="T20" fmla="*/ 34 w 36"/>
                <a:gd name="T21" fmla="*/ 37 h 65"/>
                <a:gd name="T22" fmla="*/ 31 w 36"/>
                <a:gd name="T23" fmla="*/ 9 h 65"/>
                <a:gd name="T24" fmla="*/ 13 w 36"/>
                <a:gd name="T25" fmla="*/ 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65">
                  <a:moveTo>
                    <a:pt x="13" y="2"/>
                  </a:moveTo>
                  <a:cubicBezTo>
                    <a:pt x="12" y="6"/>
                    <a:pt x="15" y="11"/>
                    <a:pt x="17" y="19"/>
                  </a:cubicBezTo>
                  <a:cubicBezTo>
                    <a:pt x="19" y="28"/>
                    <a:pt x="24" y="40"/>
                    <a:pt x="21" y="45"/>
                  </a:cubicBezTo>
                  <a:cubicBezTo>
                    <a:pt x="17" y="51"/>
                    <a:pt x="5" y="57"/>
                    <a:pt x="11" y="51"/>
                  </a:cubicBezTo>
                  <a:cubicBezTo>
                    <a:pt x="12" y="50"/>
                    <a:pt x="14" y="47"/>
                    <a:pt x="13" y="45"/>
                  </a:cubicBezTo>
                  <a:cubicBezTo>
                    <a:pt x="13" y="44"/>
                    <a:pt x="12" y="43"/>
                    <a:pt x="12" y="43"/>
                  </a:cubicBezTo>
                  <a:cubicBezTo>
                    <a:pt x="12" y="43"/>
                    <a:pt x="11" y="46"/>
                    <a:pt x="6" y="49"/>
                  </a:cubicBezTo>
                  <a:cubicBezTo>
                    <a:pt x="2" y="53"/>
                    <a:pt x="0" y="56"/>
                    <a:pt x="1" y="61"/>
                  </a:cubicBezTo>
                  <a:cubicBezTo>
                    <a:pt x="1" y="63"/>
                    <a:pt x="5" y="64"/>
                    <a:pt x="5" y="64"/>
                  </a:cubicBezTo>
                  <a:cubicBezTo>
                    <a:pt x="9" y="65"/>
                    <a:pt x="15" y="64"/>
                    <a:pt x="23" y="57"/>
                  </a:cubicBezTo>
                  <a:cubicBezTo>
                    <a:pt x="32" y="51"/>
                    <a:pt x="36" y="45"/>
                    <a:pt x="34" y="37"/>
                  </a:cubicBezTo>
                  <a:cubicBezTo>
                    <a:pt x="31" y="28"/>
                    <a:pt x="31" y="15"/>
                    <a:pt x="31" y="9"/>
                  </a:cubicBezTo>
                  <a:cubicBezTo>
                    <a:pt x="30" y="2"/>
                    <a:pt x="19" y="0"/>
                    <a:pt x="13" y="2"/>
                  </a:cubicBezTo>
                  <a:close/>
                </a:path>
              </a:pathLst>
            </a:custGeom>
            <a:solidFill>
              <a:srgbClr val="00217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94" name="íṧlíḋè"/>
            <p:cNvSpPr/>
            <p:nvPr/>
          </p:nvSpPr>
          <p:spPr bwMode="auto">
            <a:xfrm>
              <a:off x="6714776" y="4718862"/>
              <a:ext cx="28909" cy="37168"/>
            </a:xfrm>
            <a:custGeom>
              <a:avLst/>
              <a:gdLst>
                <a:gd name="T0" fmla="*/ 6 w 10"/>
                <a:gd name="T1" fmla="*/ 1 h 13"/>
                <a:gd name="T2" fmla="*/ 1 w 10"/>
                <a:gd name="T3" fmla="*/ 8 h 13"/>
                <a:gd name="T4" fmla="*/ 4 w 10"/>
                <a:gd name="T5" fmla="*/ 11 h 13"/>
                <a:gd name="T6" fmla="*/ 6 w 10"/>
                <a:gd name="T7" fmla="*/ 1 h 13"/>
              </a:gdLst>
              <a:ahLst/>
              <a:cxnLst>
                <a:cxn ang="0">
                  <a:pos x="T0" y="T1"/>
                </a:cxn>
                <a:cxn ang="0">
                  <a:pos x="T2" y="T3"/>
                </a:cxn>
                <a:cxn ang="0">
                  <a:pos x="T4" y="T5"/>
                </a:cxn>
                <a:cxn ang="0">
                  <a:pos x="T6" y="T7"/>
                </a:cxn>
              </a:cxnLst>
              <a:rect l="0" t="0" r="r" b="b"/>
              <a:pathLst>
                <a:path w="10" h="13">
                  <a:moveTo>
                    <a:pt x="6" y="1"/>
                  </a:moveTo>
                  <a:cubicBezTo>
                    <a:pt x="6" y="3"/>
                    <a:pt x="3" y="7"/>
                    <a:pt x="1" y="8"/>
                  </a:cubicBezTo>
                  <a:cubicBezTo>
                    <a:pt x="0" y="10"/>
                    <a:pt x="0" y="13"/>
                    <a:pt x="4" y="11"/>
                  </a:cubicBezTo>
                  <a:cubicBezTo>
                    <a:pt x="10" y="7"/>
                    <a:pt x="7" y="0"/>
                    <a:pt x="6" y="1"/>
                  </a:cubicBezTo>
                  <a:close/>
                </a:path>
              </a:pathLst>
            </a:custGeom>
            <a:solidFill>
              <a:srgbClr val="FFA8A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95" name="íṥļîḓé"/>
            <p:cNvSpPr/>
            <p:nvPr/>
          </p:nvSpPr>
          <p:spPr bwMode="auto">
            <a:xfrm>
              <a:off x="6160012" y="2850834"/>
              <a:ext cx="161061" cy="744734"/>
            </a:xfrm>
            <a:custGeom>
              <a:avLst/>
              <a:gdLst>
                <a:gd name="T0" fmla="*/ 51 w 56"/>
                <a:gd name="T1" fmla="*/ 261 h 261"/>
                <a:gd name="T2" fmla="*/ 48 w 56"/>
                <a:gd name="T3" fmla="*/ 215 h 261"/>
                <a:gd name="T4" fmla="*/ 34 w 56"/>
                <a:gd name="T5" fmla="*/ 156 h 261"/>
                <a:gd name="T6" fmla="*/ 28 w 56"/>
                <a:gd name="T7" fmla="*/ 35 h 261"/>
                <a:gd name="T8" fmla="*/ 25 w 56"/>
                <a:gd name="T9" fmla="*/ 6 h 261"/>
                <a:gd name="T10" fmla="*/ 20 w 56"/>
                <a:gd name="T11" fmla="*/ 0 h 261"/>
                <a:gd name="T12" fmla="*/ 20 w 56"/>
                <a:gd name="T13" fmla="*/ 22 h 261"/>
                <a:gd name="T14" fmla="*/ 10 w 56"/>
                <a:gd name="T15" fmla="*/ 12 h 261"/>
                <a:gd name="T16" fmla="*/ 1 w 56"/>
                <a:gd name="T17" fmla="*/ 10 h 261"/>
                <a:gd name="T18" fmla="*/ 9 w 56"/>
                <a:gd name="T19" fmla="*/ 23 h 261"/>
                <a:gd name="T20" fmla="*/ 20 w 56"/>
                <a:gd name="T21" fmla="*/ 40 h 261"/>
                <a:gd name="T22" fmla="*/ 20 w 56"/>
                <a:gd name="T23" fmla="*/ 101 h 261"/>
                <a:gd name="T24" fmla="*/ 4 w 56"/>
                <a:gd name="T25" fmla="*/ 110 h 261"/>
                <a:gd name="T26" fmla="*/ 1 w 56"/>
                <a:gd name="T27" fmla="*/ 168 h 261"/>
                <a:gd name="T28" fmla="*/ 26 w 56"/>
                <a:gd name="T29" fmla="*/ 259 h 261"/>
                <a:gd name="T30" fmla="*/ 51 w 56"/>
                <a:gd name="T31" fmla="*/ 26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261">
                  <a:moveTo>
                    <a:pt x="51" y="261"/>
                  </a:moveTo>
                  <a:cubicBezTo>
                    <a:pt x="56" y="242"/>
                    <a:pt x="53" y="231"/>
                    <a:pt x="48" y="215"/>
                  </a:cubicBezTo>
                  <a:cubicBezTo>
                    <a:pt x="41" y="186"/>
                    <a:pt x="34" y="156"/>
                    <a:pt x="34" y="156"/>
                  </a:cubicBezTo>
                  <a:cubicBezTo>
                    <a:pt x="34" y="156"/>
                    <a:pt x="28" y="45"/>
                    <a:pt x="28" y="35"/>
                  </a:cubicBezTo>
                  <a:cubicBezTo>
                    <a:pt x="28" y="23"/>
                    <a:pt x="26" y="16"/>
                    <a:pt x="25" y="6"/>
                  </a:cubicBezTo>
                  <a:cubicBezTo>
                    <a:pt x="24" y="0"/>
                    <a:pt x="20" y="0"/>
                    <a:pt x="20" y="0"/>
                  </a:cubicBezTo>
                  <a:cubicBezTo>
                    <a:pt x="20" y="22"/>
                    <a:pt x="20" y="22"/>
                    <a:pt x="20" y="22"/>
                  </a:cubicBezTo>
                  <a:cubicBezTo>
                    <a:pt x="20" y="22"/>
                    <a:pt x="14" y="16"/>
                    <a:pt x="10" y="12"/>
                  </a:cubicBezTo>
                  <a:cubicBezTo>
                    <a:pt x="6" y="7"/>
                    <a:pt x="2" y="8"/>
                    <a:pt x="1" y="10"/>
                  </a:cubicBezTo>
                  <a:cubicBezTo>
                    <a:pt x="0" y="12"/>
                    <a:pt x="6" y="17"/>
                    <a:pt x="9" y="23"/>
                  </a:cubicBezTo>
                  <a:cubicBezTo>
                    <a:pt x="12" y="29"/>
                    <a:pt x="20" y="40"/>
                    <a:pt x="20" y="40"/>
                  </a:cubicBezTo>
                  <a:cubicBezTo>
                    <a:pt x="20" y="101"/>
                    <a:pt x="20" y="101"/>
                    <a:pt x="20" y="101"/>
                  </a:cubicBezTo>
                  <a:cubicBezTo>
                    <a:pt x="4" y="110"/>
                    <a:pt x="4" y="110"/>
                    <a:pt x="4" y="110"/>
                  </a:cubicBezTo>
                  <a:cubicBezTo>
                    <a:pt x="1" y="168"/>
                    <a:pt x="1" y="168"/>
                    <a:pt x="1" y="168"/>
                  </a:cubicBezTo>
                  <a:cubicBezTo>
                    <a:pt x="26" y="259"/>
                    <a:pt x="26" y="259"/>
                    <a:pt x="26" y="259"/>
                  </a:cubicBezTo>
                  <a:lnTo>
                    <a:pt x="51" y="261"/>
                  </a:lnTo>
                  <a:close/>
                </a:path>
              </a:pathLst>
            </a:custGeom>
            <a:solidFill>
              <a:srgbClr val="FFA8A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96" name="îṥlïḓê"/>
            <p:cNvSpPr/>
            <p:nvPr/>
          </p:nvSpPr>
          <p:spPr bwMode="auto">
            <a:xfrm>
              <a:off x="6098065" y="3467544"/>
              <a:ext cx="93608" cy="114257"/>
            </a:xfrm>
            <a:custGeom>
              <a:avLst/>
              <a:gdLst>
                <a:gd name="T0" fmla="*/ 0 w 68"/>
                <a:gd name="T1" fmla="*/ 14 h 83"/>
                <a:gd name="T2" fmla="*/ 6 w 68"/>
                <a:gd name="T3" fmla="*/ 77 h 83"/>
                <a:gd name="T4" fmla="*/ 68 w 68"/>
                <a:gd name="T5" fmla="*/ 83 h 83"/>
                <a:gd name="T6" fmla="*/ 60 w 68"/>
                <a:gd name="T7" fmla="*/ 0 h 83"/>
                <a:gd name="T8" fmla="*/ 0 w 68"/>
                <a:gd name="T9" fmla="*/ 14 h 83"/>
              </a:gdLst>
              <a:ahLst/>
              <a:cxnLst>
                <a:cxn ang="0">
                  <a:pos x="T0" y="T1"/>
                </a:cxn>
                <a:cxn ang="0">
                  <a:pos x="T2" y="T3"/>
                </a:cxn>
                <a:cxn ang="0">
                  <a:pos x="T4" y="T5"/>
                </a:cxn>
                <a:cxn ang="0">
                  <a:pos x="T6" y="T7"/>
                </a:cxn>
                <a:cxn ang="0">
                  <a:pos x="T8" y="T9"/>
                </a:cxn>
              </a:cxnLst>
              <a:rect l="0" t="0" r="r" b="b"/>
              <a:pathLst>
                <a:path w="68" h="83">
                  <a:moveTo>
                    <a:pt x="0" y="14"/>
                  </a:moveTo>
                  <a:lnTo>
                    <a:pt x="6" y="77"/>
                  </a:lnTo>
                  <a:lnTo>
                    <a:pt x="68" y="83"/>
                  </a:lnTo>
                  <a:lnTo>
                    <a:pt x="60" y="0"/>
                  </a:lnTo>
                  <a:lnTo>
                    <a:pt x="0" y="14"/>
                  </a:lnTo>
                  <a:close/>
                </a:path>
              </a:pathLst>
            </a:custGeom>
            <a:solidFill>
              <a:srgbClr val="FFA8A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97" name="îšḷiḑe"/>
            <p:cNvSpPr/>
            <p:nvPr/>
          </p:nvSpPr>
          <p:spPr bwMode="auto">
            <a:xfrm>
              <a:off x="5660311" y="2492921"/>
              <a:ext cx="557518" cy="966364"/>
            </a:xfrm>
            <a:custGeom>
              <a:avLst/>
              <a:gdLst>
                <a:gd name="T0" fmla="*/ 0 w 405"/>
                <a:gd name="T1" fmla="*/ 235 h 702"/>
                <a:gd name="T2" fmla="*/ 0 w 405"/>
                <a:gd name="T3" fmla="*/ 702 h 702"/>
                <a:gd name="T4" fmla="*/ 405 w 405"/>
                <a:gd name="T5" fmla="*/ 469 h 702"/>
                <a:gd name="T6" fmla="*/ 405 w 405"/>
                <a:gd name="T7" fmla="*/ 0 h 702"/>
                <a:gd name="T8" fmla="*/ 0 w 405"/>
                <a:gd name="T9" fmla="*/ 235 h 702"/>
              </a:gdLst>
              <a:ahLst/>
              <a:cxnLst>
                <a:cxn ang="0">
                  <a:pos x="T0" y="T1"/>
                </a:cxn>
                <a:cxn ang="0">
                  <a:pos x="T2" y="T3"/>
                </a:cxn>
                <a:cxn ang="0">
                  <a:pos x="T4" y="T5"/>
                </a:cxn>
                <a:cxn ang="0">
                  <a:pos x="T6" y="T7"/>
                </a:cxn>
                <a:cxn ang="0">
                  <a:pos x="T8" y="T9"/>
                </a:cxn>
              </a:cxnLst>
              <a:rect l="0" t="0" r="r" b="b"/>
              <a:pathLst>
                <a:path w="405" h="702">
                  <a:moveTo>
                    <a:pt x="0" y="235"/>
                  </a:moveTo>
                  <a:lnTo>
                    <a:pt x="0" y="702"/>
                  </a:lnTo>
                  <a:lnTo>
                    <a:pt x="405" y="469"/>
                  </a:lnTo>
                  <a:lnTo>
                    <a:pt x="405" y="0"/>
                  </a:lnTo>
                  <a:lnTo>
                    <a:pt x="0" y="235"/>
                  </a:ln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98" name="isļíde"/>
            <p:cNvSpPr/>
            <p:nvPr/>
          </p:nvSpPr>
          <p:spPr bwMode="auto">
            <a:xfrm>
              <a:off x="5660311" y="2724188"/>
              <a:ext cx="180333" cy="268435"/>
            </a:xfrm>
            <a:custGeom>
              <a:avLst/>
              <a:gdLst>
                <a:gd name="T0" fmla="*/ 0 w 63"/>
                <a:gd name="T1" fmla="*/ 92 h 94"/>
                <a:gd name="T2" fmla="*/ 25 w 63"/>
                <a:gd name="T3" fmla="*/ 88 h 94"/>
                <a:gd name="T4" fmla="*/ 63 w 63"/>
                <a:gd name="T5" fmla="*/ 22 h 94"/>
                <a:gd name="T6" fmla="*/ 55 w 63"/>
                <a:gd name="T7" fmla="*/ 0 h 94"/>
                <a:gd name="T8" fmla="*/ 0 w 63"/>
                <a:gd name="T9" fmla="*/ 32 h 94"/>
                <a:gd name="T10" fmla="*/ 0 w 63"/>
                <a:gd name="T11" fmla="*/ 92 h 94"/>
              </a:gdLst>
              <a:ahLst/>
              <a:cxnLst>
                <a:cxn ang="0">
                  <a:pos x="T0" y="T1"/>
                </a:cxn>
                <a:cxn ang="0">
                  <a:pos x="T2" y="T3"/>
                </a:cxn>
                <a:cxn ang="0">
                  <a:pos x="T4" y="T5"/>
                </a:cxn>
                <a:cxn ang="0">
                  <a:pos x="T6" y="T7"/>
                </a:cxn>
                <a:cxn ang="0">
                  <a:pos x="T8" y="T9"/>
                </a:cxn>
                <a:cxn ang="0">
                  <a:pos x="T10" y="T11"/>
                </a:cxn>
              </a:cxnLst>
              <a:rect l="0" t="0" r="r" b="b"/>
              <a:pathLst>
                <a:path w="63" h="94">
                  <a:moveTo>
                    <a:pt x="0" y="92"/>
                  </a:moveTo>
                  <a:cubicBezTo>
                    <a:pt x="7" y="94"/>
                    <a:pt x="15" y="93"/>
                    <a:pt x="25" y="88"/>
                  </a:cubicBezTo>
                  <a:cubicBezTo>
                    <a:pt x="46" y="76"/>
                    <a:pt x="63" y="46"/>
                    <a:pt x="63" y="22"/>
                  </a:cubicBezTo>
                  <a:cubicBezTo>
                    <a:pt x="63" y="12"/>
                    <a:pt x="60" y="5"/>
                    <a:pt x="55" y="0"/>
                  </a:cubicBezTo>
                  <a:cubicBezTo>
                    <a:pt x="0" y="32"/>
                    <a:pt x="0" y="32"/>
                    <a:pt x="0" y="32"/>
                  </a:cubicBezTo>
                  <a:lnTo>
                    <a:pt x="0" y="92"/>
                  </a:ln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199" name="ísļídé"/>
            <p:cNvSpPr/>
            <p:nvPr/>
          </p:nvSpPr>
          <p:spPr bwMode="auto">
            <a:xfrm>
              <a:off x="5788334" y="2710422"/>
              <a:ext cx="429495" cy="674527"/>
            </a:xfrm>
            <a:custGeom>
              <a:avLst/>
              <a:gdLst>
                <a:gd name="T0" fmla="*/ 41 w 150"/>
                <a:gd name="T1" fmla="*/ 102 h 236"/>
                <a:gd name="T2" fmla="*/ 50 w 150"/>
                <a:gd name="T3" fmla="*/ 101 h 236"/>
                <a:gd name="T4" fmla="*/ 77 w 150"/>
                <a:gd name="T5" fmla="*/ 162 h 236"/>
                <a:gd name="T6" fmla="*/ 118 w 150"/>
                <a:gd name="T7" fmla="*/ 6 h 236"/>
                <a:gd name="T8" fmla="*/ 125 w 150"/>
                <a:gd name="T9" fmla="*/ 6 h 236"/>
                <a:gd name="T10" fmla="*/ 150 w 150"/>
                <a:gd name="T11" fmla="*/ 98 h 236"/>
                <a:gd name="T12" fmla="*/ 150 w 150"/>
                <a:gd name="T13" fmla="*/ 150 h 236"/>
                <a:gd name="T14" fmla="*/ 0 w 150"/>
                <a:gd name="T15" fmla="*/ 236 h 236"/>
                <a:gd name="T16" fmla="*/ 41 w 150"/>
                <a:gd name="T17" fmla="*/ 10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236">
                  <a:moveTo>
                    <a:pt x="41" y="102"/>
                  </a:moveTo>
                  <a:cubicBezTo>
                    <a:pt x="43" y="96"/>
                    <a:pt x="47" y="95"/>
                    <a:pt x="50" y="101"/>
                  </a:cubicBezTo>
                  <a:cubicBezTo>
                    <a:pt x="77" y="162"/>
                    <a:pt x="77" y="162"/>
                    <a:pt x="77" y="162"/>
                  </a:cubicBezTo>
                  <a:cubicBezTo>
                    <a:pt x="118" y="6"/>
                    <a:pt x="118" y="6"/>
                    <a:pt x="118" y="6"/>
                  </a:cubicBezTo>
                  <a:cubicBezTo>
                    <a:pt x="120" y="0"/>
                    <a:pt x="123" y="0"/>
                    <a:pt x="125" y="6"/>
                  </a:cubicBezTo>
                  <a:cubicBezTo>
                    <a:pt x="150" y="98"/>
                    <a:pt x="150" y="98"/>
                    <a:pt x="150" y="98"/>
                  </a:cubicBezTo>
                  <a:cubicBezTo>
                    <a:pt x="150" y="150"/>
                    <a:pt x="150" y="150"/>
                    <a:pt x="150" y="150"/>
                  </a:cubicBezTo>
                  <a:cubicBezTo>
                    <a:pt x="0" y="236"/>
                    <a:pt x="0" y="236"/>
                    <a:pt x="0" y="236"/>
                  </a:cubicBezTo>
                  <a:lnTo>
                    <a:pt x="41" y="102"/>
                  </a:ln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200" name="iṥḷiḓe"/>
            <p:cNvSpPr/>
            <p:nvPr/>
          </p:nvSpPr>
          <p:spPr bwMode="auto">
            <a:xfrm>
              <a:off x="5660311" y="2492921"/>
              <a:ext cx="557518" cy="966364"/>
            </a:xfrm>
            <a:custGeom>
              <a:avLst/>
              <a:gdLst>
                <a:gd name="T0" fmla="*/ 397 w 405"/>
                <a:gd name="T1" fmla="*/ 15 h 702"/>
                <a:gd name="T2" fmla="*/ 397 w 405"/>
                <a:gd name="T3" fmla="*/ 463 h 702"/>
                <a:gd name="T4" fmla="*/ 8 w 405"/>
                <a:gd name="T5" fmla="*/ 687 h 702"/>
                <a:gd name="T6" fmla="*/ 8 w 405"/>
                <a:gd name="T7" fmla="*/ 239 h 702"/>
                <a:gd name="T8" fmla="*/ 397 w 405"/>
                <a:gd name="T9" fmla="*/ 15 h 702"/>
                <a:gd name="T10" fmla="*/ 405 w 405"/>
                <a:gd name="T11" fmla="*/ 0 h 702"/>
                <a:gd name="T12" fmla="*/ 0 w 405"/>
                <a:gd name="T13" fmla="*/ 235 h 702"/>
                <a:gd name="T14" fmla="*/ 0 w 405"/>
                <a:gd name="T15" fmla="*/ 702 h 702"/>
                <a:gd name="T16" fmla="*/ 405 w 405"/>
                <a:gd name="T17" fmla="*/ 469 h 702"/>
                <a:gd name="T18" fmla="*/ 405 w 405"/>
                <a:gd name="T19" fmla="*/ 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5" h="702">
                  <a:moveTo>
                    <a:pt x="397" y="15"/>
                  </a:moveTo>
                  <a:lnTo>
                    <a:pt x="397" y="463"/>
                  </a:lnTo>
                  <a:lnTo>
                    <a:pt x="8" y="687"/>
                  </a:lnTo>
                  <a:lnTo>
                    <a:pt x="8" y="239"/>
                  </a:lnTo>
                  <a:lnTo>
                    <a:pt x="397" y="15"/>
                  </a:lnTo>
                  <a:close/>
                  <a:moveTo>
                    <a:pt x="405" y="0"/>
                  </a:moveTo>
                  <a:lnTo>
                    <a:pt x="0" y="235"/>
                  </a:lnTo>
                  <a:lnTo>
                    <a:pt x="0" y="702"/>
                  </a:lnTo>
                  <a:lnTo>
                    <a:pt x="405" y="469"/>
                  </a:lnTo>
                  <a:lnTo>
                    <a:pt x="405" y="0"/>
                  </a:ln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201" name="îṩḻíďê"/>
            <p:cNvSpPr/>
            <p:nvPr/>
          </p:nvSpPr>
          <p:spPr bwMode="auto">
            <a:xfrm>
              <a:off x="5660311" y="2492921"/>
              <a:ext cx="557518" cy="966364"/>
            </a:xfrm>
            <a:custGeom>
              <a:avLst/>
              <a:gdLst>
                <a:gd name="T0" fmla="*/ 397 w 405"/>
                <a:gd name="T1" fmla="*/ 15 h 702"/>
                <a:gd name="T2" fmla="*/ 397 w 405"/>
                <a:gd name="T3" fmla="*/ 463 h 702"/>
                <a:gd name="T4" fmla="*/ 8 w 405"/>
                <a:gd name="T5" fmla="*/ 687 h 702"/>
                <a:gd name="T6" fmla="*/ 8 w 405"/>
                <a:gd name="T7" fmla="*/ 239 h 702"/>
                <a:gd name="T8" fmla="*/ 397 w 405"/>
                <a:gd name="T9" fmla="*/ 15 h 702"/>
                <a:gd name="T10" fmla="*/ 405 w 405"/>
                <a:gd name="T11" fmla="*/ 0 h 702"/>
                <a:gd name="T12" fmla="*/ 0 w 405"/>
                <a:gd name="T13" fmla="*/ 235 h 702"/>
                <a:gd name="T14" fmla="*/ 0 w 405"/>
                <a:gd name="T15" fmla="*/ 702 h 702"/>
                <a:gd name="T16" fmla="*/ 405 w 405"/>
                <a:gd name="T17" fmla="*/ 469 h 702"/>
                <a:gd name="T18" fmla="*/ 405 w 405"/>
                <a:gd name="T19" fmla="*/ 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5" h="702">
                  <a:moveTo>
                    <a:pt x="397" y="15"/>
                  </a:moveTo>
                  <a:lnTo>
                    <a:pt x="397" y="463"/>
                  </a:lnTo>
                  <a:lnTo>
                    <a:pt x="8" y="687"/>
                  </a:lnTo>
                  <a:lnTo>
                    <a:pt x="8" y="239"/>
                  </a:lnTo>
                  <a:lnTo>
                    <a:pt x="397" y="15"/>
                  </a:lnTo>
                  <a:moveTo>
                    <a:pt x="405" y="0"/>
                  </a:moveTo>
                  <a:lnTo>
                    <a:pt x="0" y="235"/>
                  </a:lnTo>
                  <a:lnTo>
                    <a:pt x="0" y="702"/>
                  </a:lnTo>
                  <a:lnTo>
                    <a:pt x="405" y="469"/>
                  </a:lnTo>
                  <a:lnTo>
                    <a:pt x="40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202" name="îṩḻïďe"/>
            <p:cNvSpPr/>
            <p:nvPr/>
          </p:nvSpPr>
          <p:spPr bwMode="auto">
            <a:xfrm>
              <a:off x="5613507" y="2790264"/>
              <a:ext cx="46804" cy="669021"/>
            </a:xfrm>
            <a:custGeom>
              <a:avLst/>
              <a:gdLst>
                <a:gd name="T0" fmla="*/ 34 w 34"/>
                <a:gd name="T1" fmla="*/ 486 h 486"/>
                <a:gd name="T2" fmla="*/ 0 w 34"/>
                <a:gd name="T3" fmla="*/ 467 h 486"/>
                <a:gd name="T4" fmla="*/ 0 w 34"/>
                <a:gd name="T5" fmla="*/ 0 h 486"/>
                <a:gd name="T6" fmla="*/ 34 w 34"/>
                <a:gd name="T7" fmla="*/ 19 h 486"/>
                <a:gd name="T8" fmla="*/ 34 w 34"/>
                <a:gd name="T9" fmla="*/ 486 h 486"/>
              </a:gdLst>
              <a:ahLst/>
              <a:cxnLst>
                <a:cxn ang="0">
                  <a:pos x="T0" y="T1"/>
                </a:cxn>
                <a:cxn ang="0">
                  <a:pos x="T2" y="T3"/>
                </a:cxn>
                <a:cxn ang="0">
                  <a:pos x="T4" y="T5"/>
                </a:cxn>
                <a:cxn ang="0">
                  <a:pos x="T6" y="T7"/>
                </a:cxn>
                <a:cxn ang="0">
                  <a:pos x="T8" y="T9"/>
                </a:cxn>
              </a:cxnLst>
              <a:rect l="0" t="0" r="r" b="b"/>
              <a:pathLst>
                <a:path w="34" h="486">
                  <a:moveTo>
                    <a:pt x="34" y="486"/>
                  </a:moveTo>
                  <a:lnTo>
                    <a:pt x="0" y="467"/>
                  </a:lnTo>
                  <a:lnTo>
                    <a:pt x="0" y="0"/>
                  </a:lnTo>
                  <a:lnTo>
                    <a:pt x="34" y="19"/>
                  </a:lnTo>
                  <a:lnTo>
                    <a:pt x="34" y="486"/>
                  </a:lnTo>
                  <a:close/>
                </a:path>
              </a:pathLst>
            </a:custGeom>
            <a:solidFill>
              <a:srgbClr val="ABD5F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203" name="íṡliḋe"/>
            <p:cNvSpPr/>
            <p:nvPr/>
          </p:nvSpPr>
          <p:spPr bwMode="auto">
            <a:xfrm>
              <a:off x="5613507" y="2468143"/>
              <a:ext cx="604322" cy="348277"/>
            </a:xfrm>
            <a:custGeom>
              <a:avLst/>
              <a:gdLst>
                <a:gd name="T0" fmla="*/ 0 w 439"/>
                <a:gd name="T1" fmla="*/ 234 h 253"/>
                <a:gd name="T2" fmla="*/ 406 w 439"/>
                <a:gd name="T3" fmla="*/ 0 h 253"/>
                <a:gd name="T4" fmla="*/ 439 w 439"/>
                <a:gd name="T5" fmla="*/ 18 h 253"/>
                <a:gd name="T6" fmla="*/ 34 w 439"/>
                <a:gd name="T7" fmla="*/ 253 h 253"/>
                <a:gd name="T8" fmla="*/ 0 w 439"/>
                <a:gd name="T9" fmla="*/ 234 h 253"/>
              </a:gdLst>
              <a:ahLst/>
              <a:cxnLst>
                <a:cxn ang="0">
                  <a:pos x="T0" y="T1"/>
                </a:cxn>
                <a:cxn ang="0">
                  <a:pos x="T2" y="T3"/>
                </a:cxn>
                <a:cxn ang="0">
                  <a:pos x="T4" y="T5"/>
                </a:cxn>
                <a:cxn ang="0">
                  <a:pos x="T6" y="T7"/>
                </a:cxn>
                <a:cxn ang="0">
                  <a:pos x="T8" y="T9"/>
                </a:cxn>
              </a:cxnLst>
              <a:rect l="0" t="0" r="r" b="b"/>
              <a:pathLst>
                <a:path w="439" h="253">
                  <a:moveTo>
                    <a:pt x="0" y="234"/>
                  </a:moveTo>
                  <a:lnTo>
                    <a:pt x="406" y="0"/>
                  </a:lnTo>
                  <a:lnTo>
                    <a:pt x="439" y="18"/>
                  </a:lnTo>
                  <a:lnTo>
                    <a:pt x="34" y="253"/>
                  </a:lnTo>
                  <a:lnTo>
                    <a:pt x="0" y="234"/>
                  </a:lnTo>
                  <a:close/>
                </a:path>
              </a:pathLst>
            </a:custGeom>
            <a:solidFill>
              <a:srgbClr val="C1E4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204" name="ïşľíḋé"/>
            <p:cNvSpPr/>
            <p:nvPr/>
          </p:nvSpPr>
          <p:spPr bwMode="auto">
            <a:xfrm>
              <a:off x="5573586" y="3076594"/>
              <a:ext cx="735097" cy="821823"/>
            </a:xfrm>
            <a:custGeom>
              <a:avLst/>
              <a:gdLst>
                <a:gd name="T0" fmla="*/ 256 w 257"/>
                <a:gd name="T1" fmla="*/ 182 h 288"/>
                <a:gd name="T2" fmla="*/ 251 w 257"/>
                <a:gd name="T3" fmla="*/ 198 h 288"/>
                <a:gd name="T4" fmla="*/ 238 w 257"/>
                <a:gd name="T5" fmla="*/ 244 h 288"/>
                <a:gd name="T6" fmla="*/ 237 w 257"/>
                <a:gd name="T7" fmla="*/ 245 h 288"/>
                <a:gd name="T8" fmla="*/ 249 w 257"/>
                <a:gd name="T9" fmla="*/ 265 h 288"/>
                <a:gd name="T10" fmla="*/ 218 w 257"/>
                <a:gd name="T11" fmla="*/ 281 h 288"/>
                <a:gd name="T12" fmla="*/ 165 w 257"/>
                <a:gd name="T13" fmla="*/ 274 h 288"/>
                <a:gd name="T14" fmla="*/ 158 w 257"/>
                <a:gd name="T15" fmla="*/ 234 h 288"/>
                <a:gd name="T16" fmla="*/ 158 w 257"/>
                <a:gd name="T17" fmla="*/ 231 h 288"/>
                <a:gd name="T18" fmla="*/ 157 w 257"/>
                <a:gd name="T19" fmla="*/ 226 h 288"/>
                <a:gd name="T20" fmla="*/ 157 w 257"/>
                <a:gd name="T21" fmla="*/ 226 h 288"/>
                <a:gd name="T22" fmla="*/ 156 w 257"/>
                <a:gd name="T23" fmla="*/ 218 h 288"/>
                <a:gd name="T24" fmla="*/ 140 w 257"/>
                <a:gd name="T25" fmla="*/ 195 h 288"/>
                <a:gd name="T26" fmla="*/ 57 w 257"/>
                <a:gd name="T27" fmla="*/ 159 h 288"/>
                <a:gd name="T28" fmla="*/ 46 w 257"/>
                <a:gd name="T29" fmla="*/ 145 h 288"/>
                <a:gd name="T30" fmla="*/ 21 w 257"/>
                <a:gd name="T31" fmla="*/ 65 h 288"/>
                <a:gd name="T32" fmla="*/ 11 w 257"/>
                <a:gd name="T33" fmla="*/ 50 h 288"/>
                <a:gd name="T34" fmla="*/ 2 w 257"/>
                <a:gd name="T35" fmla="*/ 37 h 288"/>
                <a:gd name="T36" fmla="*/ 3 w 257"/>
                <a:gd name="T37" fmla="*/ 28 h 288"/>
                <a:gd name="T38" fmla="*/ 4 w 257"/>
                <a:gd name="T39" fmla="*/ 20 h 288"/>
                <a:gd name="T40" fmla="*/ 7 w 257"/>
                <a:gd name="T41" fmla="*/ 14 h 288"/>
                <a:gd name="T42" fmla="*/ 9 w 257"/>
                <a:gd name="T43" fmla="*/ 6 h 288"/>
                <a:gd name="T44" fmla="*/ 14 w 257"/>
                <a:gd name="T45" fmla="*/ 0 h 288"/>
                <a:gd name="T46" fmla="*/ 14 w 257"/>
                <a:gd name="T47" fmla="*/ 8 h 288"/>
                <a:gd name="T48" fmla="*/ 32 w 257"/>
                <a:gd name="T49" fmla="*/ 25 h 288"/>
                <a:gd name="T50" fmla="*/ 40 w 257"/>
                <a:gd name="T51" fmla="*/ 14 h 288"/>
                <a:gd name="T52" fmla="*/ 47 w 257"/>
                <a:gd name="T53" fmla="*/ 15 h 288"/>
                <a:gd name="T54" fmla="*/ 43 w 257"/>
                <a:gd name="T55" fmla="*/ 29 h 288"/>
                <a:gd name="T56" fmla="*/ 38 w 257"/>
                <a:gd name="T57" fmla="*/ 46 h 288"/>
                <a:gd name="T58" fmla="*/ 75 w 257"/>
                <a:gd name="T59" fmla="*/ 132 h 288"/>
                <a:gd name="T60" fmla="*/ 144 w 257"/>
                <a:gd name="T61" fmla="*/ 154 h 288"/>
                <a:gd name="T62" fmla="*/ 179 w 257"/>
                <a:gd name="T63" fmla="*/ 164 h 288"/>
                <a:gd name="T64" fmla="*/ 188 w 257"/>
                <a:gd name="T65" fmla="*/ 162 h 288"/>
                <a:gd name="T66" fmla="*/ 192 w 257"/>
                <a:gd name="T67" fmla="*/ 162 h 288"/>
                <a:gd name="T68" fmla="*/ 238 w 257"/>
                <a:gd name="T69" fmla="*/ 153 h 288"/>
                <a:gd name="T70" fmla="*/ 240 w 257"/>
                <a:gd name="T71" fmla="*/ 153 h 288"/>
                <a:gd name="T72" fmla="*/ 244 w 257"/>
                <a:gd name="T73" fmla="*/ 153 h 288"/>
                <a:gd name="T74" fmla="*/ 254 w 257"/>
                <a:gd name="T75" fmla="*/ 161 h 288"/>
                <a:gd name="T76" fmla="*/ 256 w 257"/>
                <a:gd name="T77" fmla="*/ 18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7" h="288">
                  <a:moveTo>
                    <a:pt x="256" y="182"/>
                  </a:moveTo>
                  <a:cubicBezTo>
                    <a:pt x="255" y="184"/>
                    <a:pt x="254" y="190"/>
                    <a:pt x="251" y="198"/>
                  </a:cubicBezTo>
                  <a:cubicBezTo>
                    <a:pt x="247" y="214"/>
                    <a:pt x="240" y="237"/>
                    <a:pt x="238" y="244"/>
                  </a:cubicBezTo>
                  <a:cubicBezTo>
                    <a:pt x="237" y="245"/>
                    <a:pt x="237" y="245"/>
                    <a:pt x="237" y="245"/>
                  </a:cubicBezTo>
                  <a:cubicBezTo>
                    <a:pt x="249" y="265"/>
                    <a:pt x="249" y="265"/>
                    <a:pt x="249" y="265"/>
                  </a:cubicBezTo>
                  <a:cubicBezTo>
                    <a:pt x="249" y="265"/>
                    <a:pt x="241" y="274"/>
                    <a:pt x="218" y="281"/>
                  </a:cubicBezTo>
                  <a:cubicBezTo>
                    <a:pt x="194" y="288"/>
                    <a:pt x="165" y="274"/>
                    <a:pt x="165" y="274"/>
                  </a:cubicBezTo>
                  <a:cubicBezTo>
                    <a:pt x="165" y="274"/>
                    <a:pt x="159" y="242"/>
                    <a:pt x="158" y="234"/>
                  </a:cubicBezTo>
                  <a:cubicBezTo>
                    <a:pt x="158" y="233"/>
                    <a:pt x="158" y="232"/>
                    <a:pt x="158" y="231"/>
                  </a:cubicBezTo>
                  <a:cubicBezTo>
                    <a:pt x="158" y="229"/>
                    <a:pt x="157" y="228"/>
                    <a:pt x="157" y="226"/>
                  </a:cubicBezTo>
                  <a:cubicBezTo>
                    <a:pt x="157" y="226"/>
                    <a:pt x="157" y="226"/>
                    <a:pt x="157" y="226"/>
                  </a:cubicBezTo>
                  <a:cubicBezTo>
                    <a:pt x="157" y="224"/>
                    <a:pt x="156" y="221"/>
                    <a:pt x="156" y="218"/>
                  </a:cubicBezTo>
                  <a:cubicBezTo>
                    <a:pt x="154" y="211"/>
                    <a:pt x="151" y="201"/>
                    <a:pt x="140" y="195"/>
                  </a:cubicBezTo>
                  <a:cubicBezTo>
                    <a:pt x="137" y="193"/>
                    <a:pt x="68" y="166"/>
                    <a:pt x="57" y="159"/>
                  </a:cubicBezTo>
                  <a:cubicBezTo>
                    <a:pt x="48" y="154"/>
                    <a:pt x="47" y="149"/>
                    <a:pt x="46" y="145"/>
                  </a:cubicBezTo>
                  <a:cubicBezTo>
                    <a:pt x="44" y="141"/>
                    <a:pt x="23" y="72"/>
                    <a:pt x="21" y="65"/>
                  </a:cubicBezTo>
                  <a:cubicBezTo>
                    <a:pt x="18" y="58"/>
                    <a:pt x="16" y="56"/>
                    <a:pt x="11" y="50"/>
                  </a:cubicBezTo>
                  <a:cubicBezTo>
                    <a:pt x="5" y="44"/>
                    <a:pt x="3" y="43"/>
                    <a:pt x="2" y="37"/>
                  </a:cubicBezTo>
                  <a:cubicBezTo>
                    <a:pt x="0" y="32"/>
                    <a:pt x="2" y="31"/>
                    <a:pt x="3" y="28"/>
                  </a:cubicBezTo>
                  <a:cubicBezTo>
                    <a:pt x="4" y="25"/>
                    <a:pt x="3" y="22"/>
                    <a:pt x="4" y="20"/>
                  </a:cubicBezTo>
                  <a:cubicBezTo>
                    <a:pt x="5" y="16"/>
                    <a:pt x="7" y="15"/>
                    <a:pt x="7" y="14"/>
                  </a:cubicBezTo>
                  <a:cubicBezTo>
                    <a:pt x="8" y="11"/>
                    <a:pt x="7" y="10"/>
                    <a:pt x="9" y="6"/>
                  </a:cubicBezTo>
                  <a:cubicBezTo>
                    <a:pt x="9" y="4"/>
                    <a:pt x="11" y="1"/>
                    <a:pt x="14" y="0"/>
                  </a:cubicBezTo>
                  <a:cubicBezTo>
                    <a:pt x="14" y="8"/>
                    <a:pt x="14" y="8"/>
                    <a:pt x="14" y="8"/>
                  </a:cubicBezTo>
                  <a:cubicBezTo>
                    <a:pt x="17" y="20"/>
                    <a:pt x="31" y="26"/>
                    <a:pt x="32" y="25"/>
                  </a:cubicBezTo>
                  <a:cubicBezTo>
                    <a:pt x="34" y="24"/>
                    <a:pt x="37" y="17"/>
                    <a:pt x="40" y="14"/>
                  </a:cubicBezTo>
                  <a:cubicBezTo>
                    <a:pt x="44" y="11"/>
                    <a:pt x="49" y="12"/>
                    <a:pt x="47" y="15"/>
                  </a:cubicBezTo>
                  <a:cubicBezTo>
                    <a:pt x="46" y="17"/>
                    <a:pt x="44" y="25"/>
                    <a:pt x="43" y="29"/>
                  </a:cubicBezTo>
                  <a:cubicBezTo>
                    <a:pt x="41" y="33"/>
                    <a:pt x="37" y="40"/>
                    <a:pt x="38" y="46"/>
                  </a:cubicBezTo>
                  <a:cubicBezTo>
                    <a:pt x="39" y="53"/>
                    <a:pt x="75" y="132"/>
                    <a:pt x="75" y="132"/>
                  </a:cubicBezTo>
                  <a:cubicBezTo>
                    <a:pt x="75" y="132"/>
                    <a:pt x="113" y="145"/>
                    <a:pt x="144" y="154"/>
                  </a:cubicBezTo>
                  <a:cubicBezTo>
                    <a:pt x="163" y="160"/>
                    <a:pt x="179" y="164"/>
                    <a:pt x="179" y="164"/>
                  </a:cubicBezTo>
                  <a:cubicBezTo>
                    <a:pt x="181" y="164"/>
                    <a:pt x="184" y="163"/>
                    <a:pt x="188" y="162"/>
                  </a:cubicBezTo>
                  <a:cubicBezTo>
                    <a:pt x="189" y="162"/>
                    <a:pt x="191" y="162"/>
                    <a:pt x="192" y="162"/>
                  </a:cubicBezTo>
                  <a:cubicBezTo>
                    <a:pt x="208" y="159"/>
                    <a:pt x="231" y="154"/>
                    <a:pt x="238" y="153"/>
                  </a:cubicBezTo>
                  <a:cubicBezTo>
                    <a:pt x="239" y="153"/>
                    <a:pt x="239" y="153"/>
                    <a:pt x="240" y="153"/>
                  </a:cubicBezTo>
                  <a:cubicBezTo>
                    <a:pt x="241" y="153"/>
                    <a:pt x="243" y="153"/>
                    <a:pt x="244" y="153"/>
                  </a:cubicBezTo>
                  <a:cubicBezTo>
                    <a:pt x="249" y="154"/>
                    <a:pt x="253" y="158"/>
                    <a:pt x="254" y="161"/>
                  </a:cubicBezTo>
                  <a:cubicBezTo>
                    <a:pt x="257" y="167"/>
                    <a:pt x="257" y="172"/>
                    <a:pt x="256" y="182"/>
                  </a:cubicBezTo>
                  <a:close/>
                </a:path>
              </a:pathLst>
            </a:custGeom>
            <a:solidFill>
              <a:srgbClr val="FFA8A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205" name="i$ļîďe"/>
            <p:cNvSpPr/>
            <p:nvPr/>
          </p:nvSpPr>
          <p:spPr bwMode="auto">
            <a:xfrm>
              <a:off x="6114584" y="3832340"/>
              <a:ext cx="589179" cy="794291"/>
            </a:xfrm>
            <a:custGeom>
              <a:avLst/>
              <a:gdLst>
                <a:gd name="T0" fmla="*/ 0 w 206"/>
                <a:gd name="T1" fmla="*/ 25 h 278"/>
                <a:gd name="T2" fmla="*/ 63 w 206"/>
                <a:gd name="T3" fmla="*/ 180 h 278"/>
                <a:gd name="T4" fmla="*/ 82 w 206"/>
                <a:gd name="T5" fmla="*/ 203 h 278"/>
                <a:gd name="T6" fmla="*/ 190 w 206"/>
                <a:gd name="T7" fmla="*/ 278 h 278"/>
                <a:gd name="T8" fmla="*/ 206 w 206"/>
                <a:gd name="T9" fmla="*/ 261 h 278"/>
                <a:gd name="T10" fmla="*/ 143 w 206"/>
                <a:gd name="T11" fmla="*/ 185 h 278"/>
                <a:gd name="T12" fmla="*/ 112 w 206"/>
                <a:gd name="T13" fmla="*/ 170 h 278"/>
                <a:gd name="T14" fmla="*/ 86 w 206"/>
                <a:gd name="T15" fmla="*/ 63 h 278"/>
                <a:gd name="T16" fmla="*/ 60 w 206"/>
                <a:gd name="T17" fmla="*/ 0 h 278"/>
                <a:gd name="T18" fmla="*/ 0 w 206"/>
                <a:gd name="T19" fmla="*/ 25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6" h="278">
                  <a:moveTo>
                    <a:pt x="0" y="25"/>
                  </a:moveTo>
                  <a:cubicBezTo>
                    <a:pt x="0" y="25"/>
                    <a:pt x="58" y="167"/>
                    <a:pt x="63" y="180"/>
                  </a:cubicBezTo>
                  <a:cubicBezTo>
                    <a:pt x="68" y="193"/>
                    <a:pt x="74" y="197"/>
                    <a:pt x="82" y="203"/>
                  </a:cubicBezTo>
                  <a:cubicBezTo>
                    <a:pt x="89" y="208"/>
                    <a:pt x="190" y="278"/>
                    <a:pt x="190" y="278"/>
                  </a:cubicBezTo>
                  <a:cubicBezTo>
                    <a:pt x="206" y="271"/>
                    <a:pt x="206" y="261"/>
                    <a:pt x="206" y="261"/>
                  </a:cubicBezTo>
                  <a:cubicBezTo>
                    <a:pt x="206" y="261"/>
                    <a:pt x="154" y="195"/>
                    <a:pt x="143" y="185"/>
                  </a:cubicBezTo>
                  <a:cubicBezTo>
                    <a:pt x="132" y="175"/>
                    <a:pt x="112" y="170"/>
                    <a:pt x="112" y="170"/>
                  </a:cubicBezTo>
                  <a:cubicBezTo>
                    <a:pt x="86" y="63"/>
                    <a:pt x="86" y="63"/>
                    <a:pt x="86" y="63"/>
                  </a:cubicBezTo>
                  <a:cubicBezTo>
                    <a:pt x="83" y="46"/>
                    <a:pt x="85" y="28"/>
                    <a:pt x="60" y="0"/>
                  </a:cubicBezTo>
                  <a:lnTo>
                    <a:pt x="0" y="25"/>
                  </a:lnTo>
                  <a:close/>
                </a:path>
              </a:pathLst>
            </a:custGeom>
            <a:solidFill>
              <a:srgbClr val="2460D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206" name="iś1îḍe"/>
            <p:cNvSpPr/>
            <p:nvPr/>
          </p:nvSpPr>
          <p:spPr bwMode="auto">
            <a:xfrm>
              <a:off x="6045755" y="3858495"/>
              <a:ext cx="214747" cy="977376"/>
            </a:xfrm>
            <a:custGeom>
              <a:avLst/>
              <a:gdLst>
                <a:gd name="T0" fmla="*/ 42 w 75"/>
                <a:gd name="T1" fmla="*/ 8 h 342"/>
                <a:gd name="T2" fmla="*/ 68 w 75"/>
                <a:gd name="T3" fmla="*/ 59 h 342"/>
                <a:gd name="T4" fmla="*/ 57 w 75"/>
                <a:gd name="T5" fmla="*/ 179 h 342"/>
                <a:gd name="T6" fmla="*/ 67 w 75"/>
                <a:gd name="T7" fmla="*/ 209 h 342"/>
                <a:gd name="T8" fmla="*/ 57 w 75"/>
                <a:gd name="T9" fmla="*/ 336 h 342"/>
                <a:gd name="T10" fmla="*/ 34 w 75"/>
                <a:gd name="T11" fmla="*/ 340 h 342"/>
                <a:gd name="T12" fmla="*/ 5 w 75"/>
                <a:gd name="T13" fmla="*/ 121 h 342"/>
                <a:gd name="T14" fmla="*/ 0 w 75"/>
                <a:gd name="T15" fmla="*/ 0 h 342"/>
                <a:gd name="T16" fmla="*/ 42 w 75"/>
                <a:gd name="T17" fmla="*/ 8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342">
                  <a:moveTo>
                    <a:pt x="42" y="8"/>
                  </a:moveTo>
                  <a:cubicBezTo>
                    <a:pt x="54" y="25"/>
                    <a:pt x="65" y="40"/>
                    <a:pt x="68" y="59"/>
                  </a:cubicBezTo>
                  <a:cubicBezTo>
                    <a:pt x="75" y="99"/>
                    <a:pt x="59" y="149"/>
                    <a:pt x="57" y="179"/>
                  </a:cubicBezTo>
                  <a:cubicBezTo>
                    <a:pt x="57" y="179"/>
                    <a:pt x="66" y="193"/>
                    <a:pt x="67" y="209"/>
                  </a:cubicBezTo>
                  <a:cubicBezTo>
                    <a:pt x="68" y="222"/>
                    <a:pt x="57" y="336"/>
                    <a:pt x="57" y="336"/>
                  </a:cubicBezTo>
                  <a:cubicBezTo>
                    <a:pt x="57" y="336"/>
                    <a:pt x="46" y="342"/>
                    <a:pt x="34" y="340"/>
                  </a:cubicBezTo>
                  <a:cubicBezTo>
                    <a:pt x="34" y="340"/>
                    <a:pt x="10" y="175"/>
                    <a:pt x="5" y="121"/>
                  </a:cubicBezTo>
                  <a:cubicBezTo>
                    <a:pt x="1" y="67"/>
                    <a:pt x="0" y="0"/>
                    <a:pt x="0" y="0"/>
                  </a:cubicBezTo>
                  <a:lnTo>
                    <a:pt x="42" y="8"/>
                  </a:lnTo>
                  <a:close/>
                </a:path>
              </a:pathLst>
            </a:custGeom>
            <a:solidFill>
              <a:srgbClr val="2460D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207" name="íṧ1ïďé"/>
            <p:cNvSpPr/>
            <p:nvPr/>
          </p:nvSpPr>
          <p:spPr bwMode="auto">
            <a:xfrm>
              <a:off x="6026483" y="3221136"/>
              <a:ext cx="260175" cy="260175"/>
            </a:xfrm>
            <a:custGeom>
              <a:avLst/>
              <a:gdLst>
                <a:gd name="T0" fmla="*/ 6 w 91"/>
                <a:gd name="T1" fmla="*/ 48 h 91"/>
                <a:gd name="T2" fmla="*/ 10 w 91"/>
                <a:gd name="T3" fmla="*/ 22 h 91"/>
                <a:gd name="T4" fmla="*/ 66 w 91"/>
                <a:gd name="T5" fmla="*/ 8 h 91"/>
                <a:gd name="T6" fmla="*/ 91 w 91"/>
                <a:gd name="T7" fmla="*/ 53 h 91"/>
                <a:gd name="T8" fmla="*/ 42 w 91"/>
                <a:gd name="T9" fmla="*/ 91 h 91"/>
                <a:gd name="T10" fmla="*/ 6 w 91"/>
                <a:gd name="T11" fmla="*/ 48 h 91"/>
              </a:gdLst>
              <a:ahLst/>
              <a:cxnLst>
                <a:cxn ang="0">
                  <a:pos x="T0" y="T1"/>
                </a:cxn>
                <a:cxn ang="0">
                  <a:pos x="T2" y="T3"/>
                </a:cxn>
                <a:cxn ang="0">
                  <a:pos x="T4" y="T5"/>
                </a:cxn>
                <a:cxn ang="0">
                  <a:pos x="T6" y="T7"/>
                </a:cxn>
                <a:cxn ang="0">
                  <a:pos x="T8" y="T9"/>
                </a:cxn>
                <a:cxn ang="0">
                  <a:pos x="T10" y="T11"/>
                </a:cxn>
              </a:cxnLst>
              <a:rect l="0" t="0" r="r" b="b"/>
              <a:pathLst>
                <a:path w="91" h="91">
                  <a:moveTo>
                    <a:pt x="6" y="48"/>
                  </a:moveTo>
                  <a:cubicBezTo>
                    <a:pt x="6" y="48"/>
                    <a:pt x="0" y="35"/>
                    <a:pt x="10" y="22"/>
                  </a:cubicBezTo>
                  <a:cubicBezTo>
                    <a:pt x="21" y="6"/>
                    <a:pt x="43" y="0"/>
                    <a:pt x="66" y="8"/>
                  </a:cubicBezTo>
                  <a:cubicBezTo>
                    <a:pt x="77" y="12"/>
                    <a:pt x="91" y="25"/>
                    <a:pt x="91" y="53"/>
                  </a:cubicBezTo>
                  <a:cubicBezTo>
                    <a:pt x="91" y="70"/>
                    <a:pt x="42" y="79"/>
                    <a:pt x="42" y="91"/>
                  </a:cubicBezTo>
                  <a:lnTo>
                    <a:pt x="6" y="48"/>
                  </a:lnTo>
                  <a:close/>
                </a:path>
              </a:pathLst>
            </a:custGeom>
            <a:solidFill>
              <a:srgbClr val="00217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208" name="íślíďé"/>
            <p:cNvSpPr/>
            <p:nvPr/>
          </p:nvSpPr>
          <p:spPr bwMode="auto">
            <a:xfrm>
              <a:off x="6016847" y="3375314"/>
              <a:ext cx="20649" cy="41298"/>
            </a:xfrm>
            <a:custGeom>
              <a:avLst/>
              <a:gdLst>
                <a:gd name="T0" fmla="*/ 7 w 7"/>
                <a:gd name="T1" fmla="*/ 0 h 14"/>
                <a:gd name="T2" fmla="*/ 1 w 7"/>
                <a:gd name="T3" fmla="*/ 11 h 14"/>
                <a:gd name="T4" fmla="*/ 6 w 7"/>
                <a:gd name="T5" fmla="*/ 14 h 14"/>
                <a:gd name="T6" fmla="*/ 7 w 7"/>
                <a:gd name="T7" fmla="*/ 0 h 14"/>
              </a:gdLst>
              <a:ahLst/>
              <a:cxnLst>
                <a:cxn ang="0">
                  <a:pos x="T0" y="T1"/>
                </a:cxn>
                <a:cxn ang="0">
                  <a:pos x="T2" y="T3"/>
                </a:cxn>
                <a:cxn ang="0">
                  <a:pos x="T4" y="T5"/>
                </a:cxn>
                <a:cxn ang="0">
                  <a:pos x="T6" y="T7"/>
                </a:cxn>
              </a:cxnLst>
              <a:rect l="0" t="0" r="r" b="b"/>
              <a:pathLst>
                <a:path w="7" h="14">
                  <a:moveTo>
                    <a:pt x="7" y="0"/>
                  </a:moveTo>
                  <a:cubicBezTo>
                    <a:pt x="7" y="0"/>
                    <a:pt x="0" y="10"/>
                    <a:pt x="1" y="11"/>
                  </a:cubicBezTo>
                  <a:cubicBezTo>
                    <a:pt x="2" y="12"/>
                    <a:pt x="6" y="14"/>
                    <a:pt x="6" y="14"/>
                  </a:cubicBezTo>
                  <a:lnTo>
                    <a:pt x="7" y="0"/>
                  </a:lnTo>
                  <a:close/>
                </a:path>
              </a:pathLst>
            </a:custGeom>
            <a:solidFill>
              <a:srgbClr val="F28F8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209" name="íşlîḍê"/>
            <p:cNvSpPr/>
            <p:nvPr/>
          </p:nvSpPr>
          <p:spPr bwMode="auto">
            <a:xfrm>
              <a:off x="6026483" y="3270693"/>
              <a:ext cx="213371" cy="223007"/>
            </a:xfrm>
            <a:custGeom>
              <a:avLst/>
              <a:gdLst>
                <a:gd name="T0" fmla="*/ 26 w 75"/>
                <a:gd name="T1" fmla="*/ 5 h 78"/>
                <a:gd name="T2" fmla="*/ 4 w 75"/>
                <a:gd name="T3" fmla="*/ 38 h 78"/>
                <a:gd name="T4" fmla="*/ 7 w 75"/>
                <a:gd name="T5" fmla="*/ 75 h 78"/>
                <a:gd name="T6" fmla="*/ 28 w 75"/>
                <a:gd name="T7" fmla="*/ 76 h 78"/>
                <a:gd name="T8" fmla="*/ 62 w 75"/>
                <a:gd name="T9" fmla="*/ 55 h 78"/>
                <a:gd name="T10" fmla="*/ 64 w 75"/>
                <a:gd name="T11" fmla="*/ 12 h 78"/>
                <a:gd name="T12" fmla="*/ 26 w 75"/>
                <a:gd name="T13" fmla="*/ 5 h 78"/>
              </a:gdLst>
              <a:ahLst/>
              <a:cxnLst>
                <a:cxn ang="0">
                  <a:pos x="T0" y="T1"/>
                </a:cxn>
                <a:cxn ang="0">
                  <a:pos x="T2" y="T3"/>
                </a:cxn>
                <a:cxn ang="0">
                  <a:pos x="T4" y="T5"/>
                </a:cxn>
                <a:cxn ang="0">
                  <a:pos x="T6" y="T7"/>
                </a:cxn>
                <a:cxn ang="0">
                  <a:pos x="T8" y="T9"/>
                </a:cxn>
                <a:cxn ang="0">
                  <a:pos x="T10" y="T11"/>
                </a:cxn>
                <a:cxn ang="0">
                  <a:pos x="T12" y="T13"/>
                </a:cxn>
              </a:cxnLst>
              <a:rect l="0" t="0" r="r" b="b"/>
              <a:pathLst>
                <a:path w="75" h="78">
                  <a:moveTo>
                    <a:pt x="26" y="5"/>
                  </a:moveTo>
                  <a:cubicBezTo>
                    <a:pt x="20" y="8"/>
                    <a:pt x="8" y="14"/>
                    <a:pt x="4" y="38"/>
                  </a:cubicBezTo>
                  <a:cubicBezTo>
                    <a:pt x="0" y="63"/>
                    <a:pt x="4" y="71"/>
                    <a:pt x="7" y="75"/>
                  </a:cubicBezTo>
                  <a:cubicBezTo>
                    <a:pt x="9" y="77"/>
                    <a:pt x="22" y="78"/>
                    <a:pt x="28" y="76"/>
                  </a:cubicBezTo>
                  <a:cubicBezTo>
                    <a:pt x="36" y="74"/>
                    <a:pt x="54" y="68"/>
                    <a:pt x="62" y="55"/>
                  </a:cubicBezTo>
                  <a:cubicBezTo>
                    <a:pt x="72" y="41"/>
                    <a:pt x="75" y="21"/>
                    <a:pt x="64" y="12"/>
                  </a:cubicBezTo>
                  <a:cubicBezTo>
                    <a:pt x="50" y="0"/>
                    <a:pt x="32" y="3"/>
                    <a:pt x="26" y="5"/>
                  </a:cubicBezTo>
                  <a:close/>
                </a:path>
              </a:pathLst>
            </a:custGeom>
            <a:solidFill>
              <a:srgbClr val="FFA8A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210" name="îśliḍé"/>
            <p:cNvSpPr/>
            <p:nvPr/>
          </p:nvSpPr>
          <p:spPr bwMode="auto">
            <a:xfrm>
              <a:off x="6045755" y="3832340"/>
              <a:ext cx="297343" cy="240903"/>
            </a:xfrm>
            <a:custGeom>
              <a:avLst/>
              <a:gdLst>
                <a:gd name="T0" fmla="*/ 0 w 104"/>
                <a:gd name="T1" fmla="*/ 9 h 84"/>
                <a:gd name="T2" fmla="*/ 84 w 104"/>
                <a:gd name="T3" fmla="*/ 0 h 84"/>
                <a:gd name="T4" fmla="*/ 101 w 104"/>
                <a:gd name="T5" fmla="*/ 41 h 84"/>
                <a:gd name="T6" fmla="*/ 55 w 104"/>
                <a:gd name="T7" fmla="*/ 84 h 84"/>
              </a:gdLst>
              <a:ahLst/>
              <a:cxnLst>
                <a:cxn ang="0">
                  <a:pos x="T0" y="T1"/>
                </a:cxn>
                <a:cxn ang="0">
                  <a:pos x="T2" y="T3"/>
                </a:cxn>
                <a:cxn ang="0">
                  <a:pos x="T4" y="T5"/>
                </a:cxn>
                <a:cxn ang="0">
                  <a:pos x="T6" y="T7"/>
                </a:cxn>
              </a:cxnLst>
              <a:rect l="0" t="0" r="r" b="b"/>
              <a:pathLst>
                <a:path w="104" h="84">
                  <a:moveTo>
                    <a:pt x="0" y="9"/>
                  </a:moveTo>
                  <a:cubicBezTo>
                    <a:pt x="84" y="0"/>
                    <a:pt x="84" y="0"/>
                    <a:pt x="84" y="0"/>
                  </a:cubicBezTo>
                  <a:cubicBezTo>
                    <a:pt x="90" y="9"/>
                    <a:pt x="104" y="26"/>
                    <a:pt x="101" y="41"/>
                  </a:cubicBezTo>
                  <a:cubicBezTo>
                    <a:pt x="97" y="61"/>
                    <a:pt x="87" y="74"/>
                    <a:pt x="55" y="84"/>
                  </a:cubicBezTo>
                </a:path>
              </a:pathLst>
            </a:custGeom>
            <a:solidFill>
              <a:srgbClr val="2460D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211" name="iSļîḓé"/>
            <p:cNvSpPr/>
            <p:nvPr/>
          </p:nvSpPr>
          <p:spPr bwMode="auto">
            <a:xfrm>
              <a:off x="6020976" y="3518479"/>
              <a:ext cx="282201" cy="379938"/>
            </a:xfrm>
            <a:custGeom>
              <a:avLst/>
              <a:gdLst>
                <a:gd name="T0" fmla="*/ 92 w 99"/>
                <a:gd name="T1" fmla="*/ 56 h 133"/>
                <a:gd name="T2" fmla="*/ 82 w 99"/>
                <a:gd name="T3" fmla="*/ 89 h 133"/>
                <a:gd name="T4" fmla="*/ 81 w 99"/>
                <a:gd name="T5" fmla="*/ 90 h 133"/>
                <a:gd name="T6" fmla="*/ 93 w 99"/>
                <a:gd name="T7" fmla="*/ 110 h 133"/>
                <a:gd name="T8" fmla="*/ 62 w 99"/>
                <a:gd name="T9" fmla="*/ 126 h 133"/>
                <a:gd name="T10" fmla="*/ 9 w 99"/>
                <a:gd name="T11" fmla="*/ 119 h 133"/>
                <a:gd name="T12" fmla="*/ 2 w 99"/>
                <a:gd name="T13" fmla="*/ 79 h 133"/>
                <a:gd name="T14" fmla="*/ 2 w 99"/>
                <a:gd name="T15" fmla="*/ 76 h 133"/>
                <a:gd name="T16" fmla="*/ 1 w 99"/>
                <a:gd name="T17" fmla="*/ 71 h 133"/>
                <a:gd name="T18" fmla="*/ 1 w 99"/>
                <a:gd name="T19" fmla="*/ 71 h 133"/>
                <a:gd name="T20" fmla="*/ 0 w 99"/>
                <a:gd name="T21" fmla="*/ 63 h 133"/>
                <a:gd name="T22" fmla="*/ 23 w 99"/>
                <a:gd name="T23" fmla="*/ 9 h 133"/>
                <a:gd name="T24" fmla="*/ 32 w 99"/>
                <a:gd name="T25" fmla="*/ 7 h 133"/>
                <a:gd name="T26" fmla="*/ 36 w 99"/>
                <a:gd name="T27" fmla="*/ 7 h 133"/>
                <a:gd name="T28" fmla="*/ 72 w 99"/>
                <a:gd name="T29" fmla="*/ 0 h 133"/>
                <a:gd name="T30" fmla="*/ 92 w 99"/>
                <a:gd name="T31" fmla="*/ 5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9" h="133">
                  <a:moveTo>
                    <a:pt x="92" y="56"/>
                  </a:moveTo>
                  <a:cubicBezTo>
                    <a:pt x="88" y="71"/>
                    <a:pt x="84" y="82"/>
                    <a:pt x="82" y="89"/>
                  </a:cubicBezTo>
                  <a:cubicBezTo>
                    <a:pt x="81" y="90"/>
                    <a:pt x="81" y="90"/>
                    <a:pt x="81" y="90"/>
                  </a:cubicBezTo>
                  <a:cubicBezTo>
                    <a:pt x="93" y="110"/>
                    <a:pt x="93" y="110"/>
                    <a:pt x="93" y="110"/>
                  </a:cubicBezTo>
                  <a:cubicBezTo>
                    <a:pt x="93" y="110"/>
                    <a:pt x="85" y="119"/>
                    <a:pt x="62" y="126"/>
                  </a:cubicBezTo>
                  <a:cubicBezTo>
                    <a:pt x="38" y="133"/>
                    <a:pt x="9" y="119"/>
                    <a:pt x="9" y="119"/>
                  </a:cubicBezTo>
                  <a:cubicBezTo>
                    <a:pt x="9" y="119"/>
                    <a:pt x="3" y="87"/>
                    <a:pt x="2" y="79"/>
                  </a:cubicBezTo>
                  <a:cubicBezTo>
                    <a:pt x="2" y="78"/>
                    <a:pt x="2" y="77"/>
                    <a:pt x="2" y="76"/>
                  </a:cubicBezTo>
                  <a:cubicBezTo>
                    <a:pt x="2" y="75"/>
                    <a:pt x="1" y="73"/>
                    <a:pt x="1" y="71"/>
                  </a:cubicBezTo>
                  <a:cubicBezTo>
                    <a:pt x="1" y="71"/>
                    <a:pt x="1" y="71"/>
                    <a:pt x="1" y="71"/>
                  </a:cubicBezTo>
                  <a:cubicBezTo>
                    <a:pt x="1" y="68"/>
                    <a:pt x="0" y="65"/>
                    <a:pt x="0" y="63"/>
                  </a:cubicBezTo>
                  <a:cubicBezTo>
                    <a:pt x="30" y="50"/>
                    <a:pt x="23" y="9"/>
                    <a:pt x="23" y="9"/>
                  </a:cubicBezTo>
                  <a:cubicBezTo>
                    <a:pt x="25" y="9"/>
                    <a:pt x="28" y="8"/>
                    <a:pt x="32" y="7"/>
                  </a:cubicBezTo>
                  <a:cubicBezTo>
                    <a:pt x="33" y="7"/>
                    <a:pt x="35" y="7"/>
                    <a:pt x="36" y="7"/>
                  </a:cubicBezTo>
                  <a:cubicBezTo>
                    <a:pt x="50" y="4"/>
                    <a:pt x="59" y="2"/>
                    <a:pt x="72" y="0"/>
                  </a:cubicBezTo>
                  <a:cubicBezTo>
                    <a:pt x="73" y="0"/>
                    <a:pt x="99" y="30"/>
                    <a:pt x="92" y="56"/>
                  </a:cubicBezTo>
                  <a:close/>
                </a:path>
              </a:pathLst>
            </a:custGeom>
            <a:solidFill>
              <a:srgbClr val="FFDB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212" name="išḻiďè"/>
            <p:cNvSpPr/>
            <p:nvPr/>
          </p:nvSpPr>
          <p:spPr bwMode="auto">
            <a:xfrm>
              <a:off x="6175154" y="3752498"/>
              <a:ext cx="85348" cy="46804"/>
            </a:xfrm>
            <a:custGeom>
              <a:avLst/>
              <a:gdLst>
                <a:gd name="T0" fmla="*/ 30 w 30"/>
                <a:gd name="T1" fmla="*/ 0 h 16"/>
                <a:gd name="T2" fmla="*/ 0 w 30"/>
                <a:gd name="T3" fmla="*/ 16 h 16"/>
                <a:gd name="T4" fmla="*/ 27 w 30"/>
                <a:gd name="T5" fmla="*/ 8 h 16"/>
                <a:gd name="T6" fmla="*/ 30 w 30"/>
                <a:gd name="T7" fmla="*/ 0 h 16"/>
              </a:gdLst>
              <a:ahLst/>
              <a:cxnLst>
                <a:cxn ang="0">
                  <a:pos x="T0" y="T1"/>
                </a:cxn>
                <a:cxn ang="0">
                  <a:pos x="T2" y="T3"/>
                </a:cxn>
                <a:cxn ang="0">
                  <a:pos x="T4" y="T5"/>
                </a:cxn>
                <a:cxn ang="0">
                  <a:pos x="T6" y="T7"/>
                </a:cxn>
              </a:cxnLst>
              <a:rect l="0" t="0" r="r" b="b"/>
              <a:pathLst>
                <a:path w="30" h="16">
                  <a:moveTo>
                    <a:pt x="30" y="0"/>
                  </a:moveTo>
                  <a:cubicBezTo>
                    <a:pt x="30" y="1"/>
                    <a:pt x="7" y="14"/>
                    <a:pt x="0" y="16"/>
                  </a:cubicBezTo>
                  <a:cubicBezTo>
                    <a:pt x="11" y="15"/>
                    <a:pt x="20" y="13"/>
                    <a:pt x="27" y="8"/>
                  </a:cubicBezTo>
                  <a:lnTo>
                    <a:pt x="30" y="0"/>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213" name="iS1îdê"/>
            <p:cNvSpPr/>
            <p:nvPr/>
          </p:nvSpPr>
          <p:spPr bwMode="auto">
            <a:xfrm>
              <a:off x="6077417" y="3247291"/>
              <a:ext cx="225760" cy="273941"/>
            </a:xfrm>
            <a:custGeom>
              <a:avLst/>
              <a:gdLst>
                <a:gd name="T0" fmla="*/ 6 w 79"/>
                <a:gd name="T1" fmla="*/ 14 h 96"/>
                <a:gd name="T2" fmla="*/ 6 w 79"/>
                <a:gd name="T3" fmla="*/ 52 h 96"/>
                <a:gd name="T4" fmla="*/ 18 w 79"/>
                <a:gd name="T5" fmla="*/ 46 h 96"/>
                <a:gd name="T6" fmla="*/ 18 w 79"/>
                <a:gd name="T7" fmla="*/ 64 h 96"/>
                <a:gd name="T8" fmla="*/ 6 w 79"/>
                <a:gd name="T9" fmla="*/ 66 h 96"/>
                <a:gd name="T10" fmla="*/ 14 w 79"/>
                <a:gd name="T11" fmla="*/ 86 h 96"/>
                <a:gd name="T12" fmla="*/ 60 w 79"/>
                <a:gd name="T13" fmla="*/ 75 h 96"/>
                <a:gd name="T14" fmla="*/ 51 w 79"/>
                <a:gd name="T15" fmla="*/ 10 h 96"/>
                <a:gd name="T16" fmla="*/ 6 w 79"/>
                <a:gd name="T17" fmla="*/ 1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96">
                  <a:moveTo>
                    <a:pt x="6" y="14"/>
                  </a:moveTo>
                  <a:cubicBezTo>
                    <a:pt x="6" y="14"/>
                    <a:pt x="0" y="37"/>
                    <a:pt x="6" y="52"/>
                  </a:cubicBezTo>
                  <a:cubicBezTo>
                    <a:pt x="6" y="52"/>
                    <a:pt x="10" y="43"/>
                    <a:pt x="18" y="46"/>
                  </a:cubicBezTo>
                  <a:cubicBezTo>
                    <a:pt x="25" y="49"/>
                    <a:pt x="24" y="59"/>
                    <a:pt x="18" y="64"/>
                  </a:cubicBezTo>
                  <a:cubicBezTo>
                    <a:pt x="12" y="69"/>
                    <a:pt x="6" y="66"/>
                    <a:pt x="6" y="66"/>
                  </a:cubicBezTo>
                  <a:cubicBezTo>
                    <a:pt x="6" y="66"/>
                    <a:pt x="6" y="78"/>
                    <a:pt x="14" y="86"/>
                  </a:cubicBezTo>
                  <a:cubicBezTo>
                    <a:pt x="14" y="86"/>
                    <a:pt x="38" y="96"/>
                    <a:pt x="60" y="75"/>
                  </a:cubicBezTo>
                  <a:cubicBezTo>
                    <a:pt x="79" y="56"/>
                    <a:pt x="78" y="20"/>
                    <a:pt x="51" y="10"/>
                  </a:cubicBezTo>
                  <a:cubicBezTo>
                    <a:pt x="24" y="0"/>
                    <a:pt x="6" y="14"/>
                    <a:pt x="6" y="14"/>
                  </a:cubicBezTo>
                  <a:close/>
                </a:path>
              </a:pathLst>
            </a:custGeom>
            <a:solidFill>
              <a:srgbClr val="00217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214" name="íṥľïdê"/>
            <p:cNvSpPr/>
            <p:nvPr/>
          </p:nvSpPr>
          <p:spPr bwMode="auto">
            <a:xfrm>
              <a:off x="6234348" y="3987894"/>
              <a:ext cx="100491" cy="236773"/>
            </a:xfrm>
            <a:custGeom>
              <a:avLst/>
              <a:gdLst>
                <a:gd name="T0" fmla="*/ 0 w 35"/>
                <a:gd name="T1" fmla="*/ 75 h 83"/>
                <a:gd name="T2" fmla="*/ 7 w 35"/>
                <a:gd name="T3" fmla="*/ 20 h 83"/>
                <a:gd name="T4" fmla="*/ 35 w 35"/>
                <a:gd name="T5" fmla="*/ 0 h 83"/>
                <a:gd name="T6" fmla="*/ 15 w 35"/>
                <a:gd name="T7" fmla="*/ 25 h 83"/>
                <a:gd name="T8" fmla="*/ 4 w 35"/>
                <a:gd name="T9" fmla="*/ 83 h 83"/>
                <a:gd name="T10" fmla="*/ 0 w 35"/>
                <a:gd name="T11" fmla="*/ 75 h 83"/>
              </a:gdLst>
              <a:ahLst/>
              <a:cxnLst>
                <a:cxn ang="0">
                  <a:pos x="T0" y="T1"/>
                </a:cxn>
                <a:cxn ang="0">
                  <a:pos x="T2" y="T3"/>
                </a:cxn>
                <a:cxn ang="0">
                  <a:pos x="T4" y="T5"/>
                </a:cxn>
                <a:cxn ang="0">
                  <a:pos x="T6" y="T7"/>
                </a:cxn>
                <a:cxn ang="0">
                  <a:pos x="T8" y="T9"/>
                </a:cxn>
                <a:cxn ang="0">
                  <a:pos x="T10" y="T11"/>
                </a:cxn>
              </a:cxnLst>
              <a:rect l="0" t="0" r="r" b="b"/>
              <a:pathLst>
                <a:path w="35" h="83">
                  <a:moveTo>
                    <a:pt x="0" y="75"/>
                  </a:moveTo>
                  <a:cubicBezTo>
                    <a:pt x="7" y="20"/>
                    <a:pt x="7" y="20"/>
                    <a:pt x="7" y="20"/>
                  </a:cubicBezTo>
                  <a:cubicBezTo>
                    <a:pt x="7" y="20"/>
                    <a:pt x="27" y="12"/>
                    <a:pt x="35" y="0"/>
                  </a:cubicBezTo>
                  <a:cubicBezTo>
                    <a:pt x="35" y="0"/>
                    <a:pt x="31" y="14"/>
                    <a:pt x="15" y="25"/>
                  </a:cubicBezTo>
                  <a:cubicBezTo>
                    <a:pt x="14" y="27"/>
                    <a:pt x="4" y="83"/>
                    <a:pt x="4" y="83"/>
                  </a:cubicBezTo>
                  <a:lnTo>
                    <a:pt x="0" y="75"/>
                  </a:lnTo>
                  <a:close/>
                </a:path>
              </a:pathLst>
            </a:custGeom>
            <a:solidFill>
              <a:srgbClr val="2343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215" name="ïṣḻíḓe"/>
            <p:cNvSpPr/>
            <p:nvPr/>
          </p:nvSpPr>
          <p:spPr bwMode="auto">
            <a:xfrm>
              <a:off x="6243983" y="3218383"/>
              <a:ext cx="111504" cy="145918"/>
            </a:xfrm>
            <a:custGeom>
              <a:avLst/>
              <a:gdLst>
                <a:gd name="T0" fmla="*/ 27 w 39"/>
                <a:gd name="T1" fmla="*/ 47 h 51"/>
                <a:gd name="T2" fmla="*/ 6 w 39"/>
                <a:gd name="T3" fmla="*/ 32 h 51"/>
                <a:gd name="T4" fmla="*/ 9 w 39"/>
                <a:gd name="T5" fmla="*/ 4 h 51"/>
                <a:gd name="T6" fmla="*/ 34 w 39"/>
                <a:gd name="T7" fmla="*/ 20 h 51"/>
                <a:gd name="T8" fmla="*/ 27 w 39"/>
                <a:gd name="T9" fmla="*/ 47 h 51"/>
              </a:gdLst>
              <a:ahLst/>
              <a:cxnLst>
                <a:cxn ang="0">
                  <a:pos x="T0" y="T1"/>
                </a:cxn>
                <a:cxn ang="0">
                  <a:pos x="T2" y="T3"/>
                </a:cxn>
                <a:cxn ang="0">
                  <a:pos x="T4" y="T5"/>
                </a:cxn>
                <a:cxn ang="0">
                  <a:pos x="T6" y="T7"/>
                </a:cxn>
                <a:cxn ang="0">
                  <a:pos x="T8" y="T9"/>
                </a:cxn>
              </a:cxnLst>
              <a:rect l="0" t="0" r="r" b="b"/>
              <a:pathLst>
                <a:path w="39" h="51">
                  <a:moveTo>
                    <a:pt x="27" y="47"/>
                  </a:moveTo>
                  <a:cubicBezTo>
                    <a:pt x="18" y="51"/>
                    <a:pt x="11" y="44"/>
                    <a:pt x="6" y="32"/>
                  </a:cubicBezTo>
                  <a:cubicBezTo>
                    <a:pt x="1" y="20"/>
                    <a:pt x="0" y="8"/>
                    <a:pt x="9" y="4"/>
                  </a:cubicBezTo>
                  <a:cubicBezTo>
                    <a:pt x="18" y="0"/>
                    <a:pt x="29" y="8"/>
                    <a:pt x="34" y="20"/>
                  </a:cubicBezTo>
                  <a:cubicBezTo>
                    <a:pt x="39" y="31"/>
                    <a:pt x="37" y="43"/>
                    <a:pt x="27" y="47"/>
                  </a:cubicBezTo>
                  <a:close/>
                </a:path>
              </a:pathLst>
            </a:custGeom>
            <a:solidFill>
              <a:srgbClr val="00217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sp>
          <p:nvSpPr>
            <p:cNvPr id="216" name="ïsľíḑê"/>
            <p:cNvSpPr/>
            <p:nvPr/>
          </p:nvSpPr>
          <p:spPr bwMode="auto">
            <a:xfrm>
              <a:off x="6169648" y="2878365"/>
              <a:ext cx="56440" cy="86725"/>
            </a:xfrm>
            <a:custGeom>
              <a:avLst/>
              <a:gdLst>
                <a:gd name="T0" fmla="*/ 17 w 20"/>
                <a:gd name="T1" fmla="*/ 12 h 30"/>
                <a:gd name="T2" fmla="*/ 10 w 20"/>
                <a:gd name="T3" fmla="*/ 6 h 30"/>
                <a:gd name="T4" fmla="*/ 1 w 20"/>
                <a:gd name="T5" fmla="*/ 1 h 30"/>
                <a:gd name="T6" fmla="*/ 3 w 20"/>
                <a:gd name="T7" fmla="*/ 8 h 30"/>
                <a:gd name="T8" fmla="*/ 11 w 20"/>
                <a:gd name="T9" fmla="*/ 21 h 30"/>
                <a:gd name="T10" fmla="*/ 17 w 20"/>
                <a:gd name="T11" fmla="*/ 30 h 30"/>
                <a:gd name="T12" fmla="*/ 20 w 20"/>
                <a:gd name="T13" fmla="*/ 21 h 30"/>
                <a:gd name="T14" fmla="*/ 17 w 20"/>
                <a:gd name="T15" fmla="*/ 12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0">
                  <a:moveTo>
                    <a:pt x="17" y="12"/>
                  </a:moveTo>
                  <a:cubicBezTo>
                    <a:pt x="17" y="12"/>
                    <a:pt x="13" y="10"/>
                    <a:pt x="10" y="6"/>
                  </a:cubicBezTo>
                  <a:cubicBezTo>
                    <a:pt x="8" y="2"/>
                    <a:pt x="4" y="0"/>
                    <a:pt x="1" y="1"/>
                  </a:cubicBezTo>
                  <a:cubicBezTo>
                    <a:pt x="0" y="2"/>
                    <a:pt x="2" y="5"/>
                    <a:pt x="3" y="8"/>
                  </a:cubicBezTo>
                  <a:cubicBezTo>
                    <a:pt x="4" y="11"/>
                    <a:pt x="7" y="18"/>
                    <a:pt x="11" y="21"/>
                  </a:cubicBezTo>
                  <a:cubicBezTo>
                    <a:pt x="15" y="25"/>
                    <a:pt x="17" y="26"/>
                    <a:pt x="17" y="30"/>
                  </a:cubicBezTo>
                  <a:cubicBezTo>
                    <a:pt x="17" y="30"/>
                    <a:pt x="20" y="27"/>
                    <a:pt x="20" y="21"/>
                  </a:cubicBezTo>
                  <a:cubicBezTo>
                    <a:pt x="20" y="16"/>
                    <a:pt x="17" y="12"/>
                    <a:pt x="17" y="12"/>
                  </a:cubicBezTo>
                  <a:close/>
                </a:path>
              </a:pathLst>
            </a:custGeom>
            <a:solidFill>
              <a:srgbClr val="FFA8A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OPPOSans L"/>
                <a:cs typeface="+mn-cs"/>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获取链接</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p:cNvSpPr/>
          <p:nvPr/>
        </p:nvSpPr>
        <p:spPr>
          <a:xfrm>
            <a:off x="8514705" y="823496"/>
            <a:ext cx="2804460" cy="1368000"/>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考生通过公开答题链接，输入自己的身份信息即可进入考试</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22"/>
          <p:cNvSpPr/>
          <p:nvPr/>
        </p:nvSpPr>
        <p:spPr>
          <a:xfrm>
            <a:off x="8514705" y="2535744"/>
            <a:ext cx="2804460" cy="1368000"/>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请注意页面内的开始考试时间和入口关闭时间，要在考试入口关闭前</a:t>
            </a: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30</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分钟进行设备检测进入系统考试</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矩形 27"/>
          <p:cNvSpPr/>
          <p:nvPr/>
        </p:nvSpPr>
        <p:spPr>
          <a:xfrm>
            <a:off x="8514705" y="4247993"/>
            <a:ext cx="2804460" cy="1368000"/>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请务必确保复制正确的考试链接</a:t>
            </a:r>
            <a:endParaRPr lang="zh-CN" altLang="en-US" sz="14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将考试链接复制到浏览器的地址栏中打开（请不要在搜索栏中搜索</a:t>
            </a:r>
            <a:r>
              <a:rPr lang="zh-CN" altLang="en-US" sz="14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链接）</a:t>
            </a:r>
            <a:endParaRPr lang="zh-CN" altLang="en-US" sz="14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grpSp>
        <p:nvGrpSpPr>
          <p:cNvPr id="34" name="组合 33"/>
          <p:cNvGrpSpPr/>
          <p:nvPr/>
        </p:nvGrpSpPr>
        <p:grpSpPr>
          <a:xfrm rot="18900000">
            <a:off x="9821889" y="2197393"/>
            <a:ext cx="209873" cy="209873"/>
            <a:chOff x="4283968" y="5233764"/>
            <a:chExt cx="360040" cy="360040"/>
          </a:xfrm>
        </p:grpSpPr>
        <p:cxnSp>
          <p:nvCxnSpPr>
            <p:cNvPr id="35" name="直接连接符 34"/>
            <p:cNvCxnSpPr/>
            <p:nvPr/>
          </p:nvCxnSpPr>
          <p:spPr>
            <a:xfrm>
              <a:off x="4283968" y="5233764"/>
              <a:ext cx="0" cy="360040"/>
            </a:xfrm>
            <a:prstGeom prst="line">
              <a:avLst/>
            </a:prstGeom>
            <a:ln w="19050">
              <a:solidFill>
                <a:srgbClr val="0973DD"/>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rot="5400000">
              <a:off x="4463988" y="5413784"/>
              <a:ext cx="0" cy="360040"/>
            </a:xfrm>
            <a:prstGeom prst="line">
              <a:avLst/>
            </a:prstGeom>
            <a:ln w="19050">
              <a:solidFill>
                <a:srgbClr val="0973DD"/>
              </a:solidFill>
            </a:ln>
          </p:spPr>
          <p:style>
            <a:lnRef idx="1">
              <a:schemeClr val="accent1"/>
            </a:lnRef>
            <a:fillRef idx="0">
              <a:schemeClr val="accent1"/>
            </a:fillRef>
            <a:effectRef idx="0">
              <a:schemeClr val="accent1"/>
            </a:effectRef>
            <a:fontRef idx="minor">
              <a:schemeClr val="tx1"/>
            </a:fontRef>
          </p:style>
        </p:cxnSp>
      </p:grpSp>
      <p:grpSp>
        <p:nvGrpSpPr>
          <p:cNvPr id="37" name="组合 36"/>
          <p:cNvGrpSpPr/>
          <p:nvPr/>
        </p:nvGrpSpPr>
        <p:grpSpPr>
          <a:xfrm rot="18900000">
            <a:off x="9821891" y="3909642"/>
            <a:ext cx="209873" cy="209873"/>
            <a:chOff x="4283968" y="5233764"/>
            <a:chExt cx="360040" cy="360040"/>
          </a:xfrm>
        </p:grpSpPr>
        <p:cxnSp>
          <p:nvCxnSpPr>
            <p:cNvPr id="38" name="直接连接符 37"/>
            <p:cNvCxnSpPr/>
            <p:nvPr/>
          </p:nvCxnSpPr>
          <p:spPr>
            <a:xfrm>
              <a:off x="4283968" y="5233764"/>
              <a:ext cx="0" cy="360040"/>
            </a:xfrm>
            <a:prstGeom prst="line">
              <a:avLst/>
            </a:prstGeom>
            <a:ln w="19050">
              <a:solidFill>
                <a:srgbClr val="0973DD"/>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rot="5400000">
              <a:off x="4463988" y="5413784"/>
              <a:ext cx="0" cy="360040"/>
            </a:xfrm>
            <a:prstGeom prst="line">
              <a:avLst/>
            </a:prstGeom>
            <a:ln w="19050">
              <a:solidFill>
                <a:srgbClr val="0973DD"/>
              </a:solidFill>
            </a:ln>
          </p:spPr>
          <p:style>
            <a:lnRef idx="1">
              <a:schemeClr val="accent1"/>
            </a:lnRef>
            <a:fillRef idx="0">
              <a:schemeClr val="accent1"/>
            </a:fillRef>
            <a:effectRef idx="0">
              <a:schemeClr val="accent1"/>
            </a:effectRef>
            <a:fontRef idx="minor">
              <a:schemeClr val="tx1"/>
            </a:fontRef>
          </p:style>
        </p:cxnSp>
      </p:gr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pic>
        <p:nvPicPr>
          <p:cNvPr id="2" name="图片 1" descr="C:\Users\oxcoder\Downloads\微信截图_20220331145517.png微信截图_20220331145517"/>
          <p:cNvPicPr>
            <a:picLocks noChangeAspect="1"/>
          </p:cNvPicPr>
          <p:nvPr/>
        </p:nvPicPr>
        <p:blipFill>
          <a:blip r:embed="rId1"/>
          <a:srcRect/>
          <a:stretch>
            <a:fillRect/>
          </a:stretch>
        </p:blipFill>
        <p:spPr>
          <a:xfrm>
            <a:off x="291465" y="901065"/>
            <a:ext cx="8078470" cy="4637405"/>
          </a:xfrm>
          <a:prstGeom prst="rect">
            <a:avLst/>
          </a:prstGeom>
        </p:spPr>
      </p:pic>
      <p:sp>
        <p:nvSpPr>
          <p:cNvPr id="3" name="矩形 2"/>
          <p:cNvSpPr/>
          <p:nvPr/>
        </p:nvSpPr>
        <p:spPr>
          <a:xfrm>
            <a:off x="2564765" y="279400"/>
            <a:ext cx="819150"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13055" y="933450"/>
            <a:ext cx="895985" cy="263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91465" y="5770880"/>
            <a:ext cx="11899900" cy="922020"/>
          </a:xfrm>
          <a:prstGeom prst="rect">
            <a:avLst/>
          </a:prstGeom>
          <a:noFill/>
        </p:spPr>
        <p:txBody>
          <a:bodyPr wrap="square" rtlCol="0" anchor="t">
            <a:spAutoFit/>
          </a:bodyPr>
          <a:p>
            <a:r>
              <a:rPr lang="en-US" altLang="zh-CN" dirty="0">
                <a:sym typeface="+mn-ea"/>
              </a:rPr>
              <a:t>Q</a:t>
            </a:r>
            <a:r>
              <a:rPr lang="zh-CN" altLang="en-US" dirty="0">
                <a:sym typeface="+mn-ea"/>
              </a:rPr>
              <a:t>：为什么我复制了链接也无法进入考试</a:t>
            </a:r>
            <a:br>
              <a:rPr lang="zh-CN" altLang="en-US" dirty="0">
                <a:sym typeface="+mn-ea"/>
              </a:rPr>
            </a:br>
            <a:r>
              <a:rPr lang="en-US" altLang="zh-CN" dirty="0">
                <a:sym typeface="+mn-ea"/>
              </a:rPr>
              <a:t>A：</a:t>
            </a:r>
            <a:r>
              <a:rPr lang="zh-CN" altLang="en-US" dirty="0">
                <a:sym typeface="+mn-ea"/>
              </a:rPr>
              <a:t>请考生仔细检查一下答题链接，通常页面上的异常显示都是由于复制了错误的链接、链接没有复制完整或者复制</a:t>
            </a:r>
            <a:endParaRPr lang="zh-CN" altLang="en-US" dirty="0">
              <a:sym typeface="+mn-ea"/>
            </a:endParaRPr>
          </a:p>
          <a:p>
            <a:r>
              <a:rPr lang="zh-CN" altLang="en-US" dirty="0">
                <a:sym typeface="+mn-ea"/>
              </a:rPr>
              <a:t>时复制了除考试链接以外的内容。请仔细检查并核对链接是否与通知中收到的内容</a:t>
            </a:r>
            <a:r>
              <a:rPr lang="zh-CN" altLang="en-US" dirty="0">
                <a:sym typeface="+mn-ea"/>
              </a:rPr>
              <a:t>一致。</a:t>
            </a:r>
            <a:endParaRPr lang="zh-CN" altLang="en-US" dirty="0">
              <a:sym typeface="+mn-ea"/>
            </a:endParaRPr>
          </a:p>
        </p:txBody>
      </p:sp>
    </p:spTree>
  </p:cSld>
  <p:clrMapOvr>
    <a:masterClrMapping/>
  </p:clrMapOvr>
  <mc:AlternateContent xmlns:mc="http://schemas.openxmlformats.org/markup-compatibility/2006">
    <mc:Choice xmlns:p14="http://schemas.microsoft.com/office/powerpoint/2010/main" Requires="p14">
      <p:transition p14:dur="10">
        <p:sndAc>
          <p:endSnd/>
        </p:sndAc>
      </p:transition>
    </mc:Choice>
    <mc:Fallback>
      <p:transition>
        <p:sndAc>
          <p:end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5094229"/>
            <a:ext cx="12192635" cy="1764149"/>
            <a:chOff x="0" y="6144"/>
            <a:chExt cx="19201" cy="4670"/>
          </a:xfrm>
        </p:grpSpPr>
        <p:sp>
          <p:nvSpPr>
            <p:cNvPr id="9" name="任意多边形 29"/>
            <p:cNvSpPr/>
            <p:nvPr/>
          </p:nvSpPr>
          <p:spPr>
            <a:xfrm flipH="1">
              <a:off x="0" y="6144"/>
              <a:ext cx="19201" cy="4669"/>
            </a:xfrm>
            <a:custGeom>
              <a:avLst/>
              <a:gdLst>
                <a:gd name="connsiteX0" fmla="*/ 19200 w 19200"/>
                <a:gd name="connsiteY0" fmla="*/ 0 h 4257"/>
                <a:gd name="connsiteX1" fmla="*/ 19200 w 19200"/>
                <a:gd name="connsiteY1" fmla="*/ 4257 h 4257"/>
                <a:gd name="connsiteX2" fmla="*/ 0 w 19200"/>
                <a:gd name="connsiteY2" fmla="*/ 4257 h 4257"/>
                <a:gd name="connsiteX3" fmla="*/ 0 w 19200"/>
                <a:gd name="connsiteY3" fmla="*/ 3034 h 4257"/>
                <a:gd name="connsiteX4" fmla="*/ 47 w 19200"/>
                <a:gd name="connsiteY4" fmla="*/ 3017 h 4257"/>
                <a:gd name="connsiteX5" fmla="*/ 870 w 19200"/>
                <a:gd name="connsiteY5" fmla="*/ 2794 h 4257"/>
                <a:gd name="connsiteX6" fmla="*/ 4668 w 19200"/>
                <a:gd name="connsiteY6" fmla="*/ 2870 h 4257"/>
                <a:gd name="connsiteX7" fmla="*/ 7499 w 19200"/>
                <a:gd name="connsiteY7" fmla="*/ 1726 h 4257"/>
                <a:gd name="connsiteX8" fmla="*/ 10293 w 19200"/>
                <a:gd name="connsiteY8" fmla="*/ 1989 h 4257"/>
                <a:gd name="connsiteX9" fmla="*/ 12993 w 19200"/>
                <a:gd name="connsiteY9" fmla="*/ 714 h 4257"/>
                <a:gd name="connsiteX10" fmla="*/ 15599 w 19200"/>
                <a:gd name="connsiteY10" fmla="*/ 1726 h 4257"/>
                <a:gd name="connsiteX11" fmla="*/ 19162 w 19200"/>
                <a:gd name="connsiteY11" fmla="*/ 20 h 4257"/>
                <a:gd name="connsiteX12" fmla="*/ 19200 w 19200"/>
                <a:gd name="connsiteY12" fmla="*/ 0 h 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0" h="4257">
                  <a:moveTo>
                    <a:pt x="19200" y="0"/>
                  </a:moveTo>
                  <a:lnTo>
                    <a:pt x="19200" y="4257"/>
                  </a:lnTo>
                  <a:lnTo>
                    <a:pt x="0" y="4257"/>
                  </a:lnTo>
                  <a:lnTo>
                    <a:pt x="0" y="3034"/>
                  </a:lnTo>
                  <a:lnTo>
                    <a:pt x="47" y="3017"/>
                  </a:lnTo>
                  <a:cubicBezTo>
                    <a:pt x="321" y="2918"/>
                    <a:pt x="598" y="2840"/>
                    <a:pt x="870" y="2794"/>
                  </a:cubicBezTo>
                  <a:cubicBezTo>
                    <a:pt x="2322" y="2550"/>
                    <a:pt x="3412" y="3001"/>
                    <a:pt x="4668" y="2870"/>
                  </a:cubicBezTo>
                  <a:cubicBezTo>
                    <a:pt x="5924" y="2739"/>
                    <a:pt x="6524" y="1782"/>
                    <a:pt x="7499" y="1726"/>
                  </a:cubicBezTo>
                  <a:cubicBezTo>
                    <a:pt x="8474" y="1670"/>
                    <a:pt x="9505" y="2045"/>
                    <a:pt x="10293" y="1989"/>
                  </a:cubicBezTo>
                  <a:cubicBezTo>
                    <a:pt x="11081" y="1933"/>
                    <a:pt x="12112" y="789"/>
                    <a:pt x="12993" y="714"/>
                  </a:cubicBezTo>
                  <a:cubicBezTo>
                    <a:pt x="13874" y="639"/>
                    <a:pt x="14843" y="1665"/>
                    <a:pt x="15599" y="1726"/>
                  </a:cubicBezTo>
                  <a:cubicBezTo>
                    <a:pt x="16355" y="1788"/>
                    <a:pt x="18369" y="434"/>
                    <a:pt x="19162" y="20"/>
                  </a:cubicBezTo>
                  <a:lnTo>
                    <a:pt x="19200" y="0"/>
                  </a:lnTo>
                  <a:close/>
                </a:path>
              </a:pathLst>
            </a:custGeom>
            <a:solidFill>
              <a:srgbClr val="FFFFFF"/>
            </a:solidFill>
            <a:ln w="12700" cap="flat" cmpd="sng" algn="ctr">
              <a:noFill/>
              <a:prstDash val="solid"/>
              <a:miter lim="800000"/>
            </a:ln>
            <a:effectLst>
              <a:outerShdw blurRad="863600" dist="38100" dir="16200000" rotWithShape="0">
                <a:srgbClr val="B9D2FD">
                  <a:lumMod val="25000"/>
                  <a:alpha val="20000"/>
                </a:srgb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OPPOSans L"/>
                <a:ea typeface="OPPOSans R"/>
                <a:cs typeface="+mn-cs"/>
              </a:endParaRPr>
            </a:p>
          </p:txBody>
        </p:sp>
        <p:sp>
          <p:nvSpPr>
            <p:cNvPr id="10" name="任意多边形 30"/>
            <p:cNvSpPr/>
            <p:nvPr/>
          </p:nvSpPr>
          <p:spPr>
            <a:xfrm flipH="1">
              <a:off x="0" y="6557"/>
              <a:ext cx="19200" cy="4257"/>
            </a:xfrm>
            <a:custGeom>
              <a:avLst/>
              <a:gdLst>
                <a:gd name="connsiteX0" fmla="*/ 19200 w 19200"/>
                <a:gd name="connsiteY0" fmla="*/ 0 h 4257"/>
                <a:gd name="connsiteX1" fmla="*/ 19200 w 19200"/>
                <a:gd name="connsiteY1" fmla="*/ 4257 h 4257"/>
                <a:gd name="connsiteX2" fmla="*/ 0 w 19200"/>
                <a:gd name="connsiteY2" fmla="*/ 4257 h 4257"/>
                <a:gd name="connsiteX3" fmla="*/ 0 w 19200"/>
                <a:gd name="connsiteY3" fmla="*/ 3034 h 4257"/>
                <a:gd name="connsiteX4" fmla="*/ 47 w 19200"/>
                <a:gd name="connsiteY4" fmla="*/ 3017 h 4257"/>
                <a:gd name="connsiteX5" fmla="*/ 870 w 19200"/>
                <a:gd name="connsiteY5" fmla="*/ 2794 h 4257"/>
                <a:gd name="connsiteX6" fmla="*/ 4668 w 19200"/>
                <a:gd name="connsiteY6" fmla="*/ 2870 h 4257"/>
                <a:gd name="connsiteX7" fmla="*/ 7499 w 19200"/>
                <a:gd name="connsiteY7" fmla="*/ 1726 h 4257"/>
                <a:gd name="connsiteX8" fmla="*/ 10293 w 19200"/>
                <a:gd name="connsiteY8" fmla="*/ 1989 h 4257"/>
                <a:gd name="connsiteX9" fmla="*/ 12993 w 19200"/>
                <a:gd name="connsiteY9" fmla="*/ 714 h 4257"/>
                <a:gd name="connsiteX10" fmla="*/ 15599 w 19200"/>
                <a:gd name="connsiteY10" fmla="*/ 1726 h 4257"/>
                <a:gd name="connsiteX11" fmla="*/ 19162 w 19200"/>
                <a:gd name="connsiteY11" fmla="*/ 20 h 4257"/>
                <a:gd name="connsiteX12" fmla="*/ 19200 w 19200"/>
                <a:gd name="connsiteY12" fmla="*/ 0 h 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0" h="4257">
                  <a:moveTo>
                    <a:pt x="19200" y="0"/>
                  </a:moveTo>
                  <a:lnTo>
                    <a:pt x="19200" y="4257"/>
                  </a:lnTo>
                  <a:lnTo>
                    <a:pt x="0" y="4257"/>
                  </a:lnTo>
                  <a:lnTo>
                    <a:pt x="0" y="3034"/>
                  </a:lnTo>
                  <a:lnTo>
                    <a:pt x="47" y="3017"/>
                  </a:lnTo>
                  <a:cubicBezTo>
                    <a:pt x="321" y="2918"/>
                    <a:pt x="598" y="2840"/>
                    <a:pt x="870" y="2794"/>
                  </a:cubicBezTo>
                  <a:cubicBezTo>
                    <a:pt x="2322" y="2550"/>
                    <a:pt x="3412" y="3001"/>
                    <a:pt x="4668" y="2870"/>
                  </a:cubicBezTo>
                  <a:cubicBezTo>
                    <a:pt x="5924" y="2739"/>
                    <a:pt x="6524" y="1782"/>
                    <a:pt x="7499" y="1726"/>
                  </a:cubicBezTo>
                  <a:cubicBezTo>
                    <a:pt x="8474" y="1670"/>
                    <a:pt x="9505" y="2045"/>
                    <a:pt x="10293" y="1989"/>
                  </a:cubicBezTo>
                  <a:cubicBezTo>
                    <a:pt x="11081" y="1933"/>
                    <a:pt x="12112" y="789"/>
                    <a:pt x="12993" y="714"/>
                  </a:cubicBezTo>
                  <a:cubicBezTo>
                    <a:pt x="13874" y="639"/>
                    <a:pt x="14843" y="1665"/>
                    <a:pt x="15599" y="1726"/>
                  </a:cubicBezTo>
                  <a:cubicBezTo>
                    <a:pt x="16355" y="1788"/>
                    <a:pt x="18369" y="434"/>
                    <a:pt x="19162" y="20"/>
                  </a:cubicBezTo>
                  <a:lnTo>
                    <a:pt x="19200" y="0"/>
                  </a:lnTo>
                  <a:close/>
                </a:path>
              </a:pathLst>
            </a:custGeom>
            <a:gradFill>
              <a:gsLst>
                <a:gs pos="0">
                  <a:srgbClr val="B9D2FD">
                    <a:lumMod val="75000"/>
                  </a:srgbClr>
                </a:gs>
                <a:gs pos="100000">
                  <a:srgbClr val="B9D2FD">
                    <a:lumMod val="50000"/>
                  </a:srgbClr>
                </a:gs>
              </a:gsLst>
              <a:lin ang="2700000" scaled="0"/>
            </a:gradFill>
            <a:ln w="12700" cap="flat" cmpd="sng" algn="ctr">
              <a:noFill/>
              <a:prstDash val="solid"/>
              <a:miter lim="800000"/>
            </a:ln>
            <a:effectLst>
              <a:outerShdw blurRad="863600" dist="38100" dir="16200000" rotWithShape="0">
                <a:srgbClr val="B9D2FD">
                  <a:lumMod val="25000"/>
                  <a:alpha val="20000"/>
                </a:srgb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OPPOSans L"/>
                <a:ea typeface="OPPOSans R"/>
                <a:cs typeface="+mn-cs"/>
              </a:endParaRPr>
            </a:p>
          </p:txBody>
        </p:sp>
      </p:gr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2555" y="2048766"/>
            <a:ext cx="4281039" cy="4212886"/>
          </a:xfrm>
          <a:prstGeom prst="rect">
            <a:avLst/>
          </a:prstGeom>
        </p:spPr>
      </p:pic>
      <p:sp>
        <p:nvSpPr>
          <p:cNvPr id="11" name="文本 框 6"/>
          <p:cNvSpPr txBox="1"/>
          <p:nvPr/>
        </p:nvSpPr>
        <p:spPr>
          <a:xfrm>
            <a:off x="5650968" y="2659910"/>
            <a:ext cx="4566315" cy="1015663"/>
          </a:xfrm>
          <a:prstGeom prst="rect">
            <a:avLst/>
          </a:prstGeom>
          <a:noFill/>
          <a:effectLst>
            <a:outerShdw dist="50800" dir="5400000" sx="22000" sy="22000" algn="ctr" rotWithShape="0">
              <a:srgbClr val="00A296">
                <a:alpha val="78000"/>
              </a:srgbClr>
            </a:outerShdw>
            <a:reflection endPos="0" dist="50800" dir="5400000" sy="-100000" algn="bl" rotWithShape="0"/>
          </a:effectLst>
        </p:spPr>
        <p:txBody>
          <a:bodyPr wrap="none" rtlCol="0">
            <a:spAutoFit/>
          </a:bodyPr>
          <a:lstStyle/>
          <a:p>
            <a:pPr algn="ctr"/>
            <a:r>
              <a:rPr lang="en-US" altLang="zh-CN" sz="6000" b="1" spc="140" dirty="0">
                <a:solidFill>
                  <a:srgbClr val="3A68FF"/>
                </a:solidFill>
                <a:latin typeface="微软雅黑" panose="020B0503020204020204" pitchFamily="34" charset="-122"/>
                <a:ea typeface="微软雅黑" panose="020B0503020204020204" pitchFamily="34" charset="-122"/>
              </a:rPr>
              <a:t>03 </a:t>
            </a:r>
            <a:r>
              <a:rPr lang="zh-CN" altLang="en-US" sz="6000" b="1" spc="140" dirty="0">
                <a:solidFill>
                  <a:srgbClr val="3A68FF"/>
                </a:solidFill>
                <a:latin typeface="微软雅黑" panose="020B0503020204020204" pitchFamily="34" charset="-122"/>
                <a:ea typeface="微软雅黑" panose="020B0503020204020204" pitchFamily="34" charset="-122"/>
              </a:rPr>
              <a:t>信息填写</a:t>
            </a:r>
            <a:endParaRPr lang="zh-CN" altLang="en-US" sz="6000" b="1" spc="140" dirty="0">
              <a:solidFill>
                <a:srgbClr val="3A68FF"/>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911927" y="1027991"/>
            <a:ext cx="6368144" cy="565577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ym typeface="+mn-ea"/>
              </a:rPr>
              <a:t>Q</a:t>
            </a:r>
            <a:r>
              <a:rPr lang="zh-CN" altLang="en-US" dirty="0">
                <a:sym typeface="+mn-ea"/>
              </a:rPr>
              <a:t>：为什么我复制了链接也无法进入考试</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信息确认</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p:cNvSpPr/>
          <p:nvPr/>
        </p:nvSpPr>
        <p:spPr>
          <a:xfrm>
            <a:off x="9003665" y="2822416"/>
            <a:ext cx="2708910" cy="2066925"/>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考生需要在此页面填写或者确认个人信息。</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请务必保证个人信息填写正确。</a:t>
            </a:r>
            <a:b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确保个人信息正确后点击</a:t>
            </a:r>
            <a:r>
              <a:rPr lang="en-US" altLang="zh-CN" sz="14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下一步</a:t>
            </a:r>
            <a:r>
              <a:rPr lang="en-US" altLang="zh-CN" sz="14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按钮</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pPr>
            <a:endPar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如果信息有误，可联系考试系统在线客服或者应聘单位进行</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反馈</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61670" y="1028065"/>
            <a:ext cx="7890510" cy="5257800"/>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5643" y="5240563"/>
            <a:ext cx="475343" cy="475343"/>
          </a:xfrm>
          <a:prstGeom prst="rect">
            <a:avLst/>
          </a:prstGeom>
        </p:spPr>
      </p:pic>
      <p:sp>
        <p:nvSpPr>
          <p:cNvPr id="2" name="矩形 1"/>
          <p:cNvSpPr/>
          <p:nvPr/>
        </p:nvSpPr>
        <p:spPr>
          <a:xfrm>
            <a:off x="2564765" y="279400"/>
            <a:ext cx="819150"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信息确认</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p:cNvSpPr/>
          <p:nvPr/>
        </p:nvSpPr>
        <p:spPr>
          <a:xfrm>
            <a:off x="8979311" y="2560320"/>
            <a:ext cx="2715873" cy="2116455"/>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600"/>
              </a:spcAft>
            </a:pPr>
            <a:r>
              <a:rPr lang="zh-CN" altLang="en-US" sz="1400" dirty="0">
                <a:solidFill>
                  <a:schemeClr val="bg1"/>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考生填写信息后，进入人脸识别页面。</a:t>
            </a:r>
            <a:endParaRPr lang="zh-CN" altLang="en-US" sz="1400" dirty="0">
              <a:solidFill>
                <a:schemeClr val="bg1"/>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a:p>
            <a:pPr algn="l">
              <a:spcAft>
                <a:spcPts val="600"/>
              </a:spcAft>
            </a:pPr>
            <a:r>
              <a:rPr lang="zh-CN" altLang="en-US" sz="1400" dirty="0">
                <a:solidFill>
                  <a:schemeClr val="bg1"/>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在此页面，考生需填写正确的个人信息，并进行拍照。</a:t>
            </a:r>
            <a:endParaRPr lang="zh-CN" altLang="en-US" sz="1400" dirty="0">
              <a:solidFill>
                <a:schemeClr val="bg1"/>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a:p>
            <a:pPr algn="l">
              <a:spcAft>
                <a:spcPts val="600"/>
              </a:spcAft>
            </a:pPr>
            <a:r>
              <a:rPr lang="zh-CN" altLang="en-US" sz="1400" dirty="0">
                <a:solidFill>
                  <a:schemeClr val="bg1"/>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当身份证号、姓名、现场拍摄照片三者一致方可点击</a:t>
            </a:r>
            <a:r>
              <a:rPr lang="zh-CN" altLang="en-US" sz="1400" b="1" u="sng" dirty="0">
                <a:solidFill>
                  <a:schemeClr val="accent4"/>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下一步</a:t>
            </a:r>
            <a:r>
              <a:rPr lang="zh-CN" altLang="en-US" sz="1400" dirty="0">
                <a:solidFill>
                  <a:schemeClr val="bg1"/>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进入考试。</a:t>
            </a:r>
            <a:endParaRPr lang="zh-CN" altLang="en-US" sz="1400" dirty="0">
              <a:solidFill>
                <a:schemeClr val="bg1"/>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pic>
        <p:nvPicPr>
          <p:cNvPr id="4" name="图片 3"/>
          <p:cNvPicPr>
            <a:picLocks noChangeAspect="1"/>
          </p:cNvPicPr>
          <p:nvPr/>
        </p:nvPicPr>
        <p:blipFill>
          <a:blip r:embed="rId1"/>
          <a:srcRect t="8236"/>
          <a:stretch>
            <a:fillRect/>
          </a:stretch>
        </p:blipFill>
        <p:spPr>
          <a:xfrm>
            <a:off x="1014730" y="1379855"/>
            <a:ext cx="7435215" cy="4959350"/>
          </a:xfrm>
          <a:prstGeom prst="rect">
            <a:avLst/>
          </a:prstGeom>
        </p:spPr>
      </p:pic>
      <p:pic>
        <p:nvPicPr>
          <p:cNvPr id="3" name="图片 2" descr="图形用户界面&#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8873" y="4789933"/>
            <a:ext cx="3378374" cy="1949550"/>
          </a:xfrm>
          <a:prstGeom prst="rect">
            <a:avLst/>
          </a:prstGeom>
        </p:spPr>
      </p:pic>
      <p:cxnSp>
        <p:nvCxnSpPr>
          <p:cNvPr id="8" name="直线箭头连接符 43"/>
          <p:cNvCxnSpPr/>
          <p:nvPr/>
        </p:nvCxnSpPr>
        <p:spPr>
          <a:xfrm flipH="1">
            <a:off x="8979311" y="2998838"/>
            <a:ext cx="2197686" cy="2478037"/>
          </a:xfrm>
          <a:prstGeom prst="straightConnector1">
            <a:avLst/>
          </a:prstGeom>
          <a:ln w="3175">
            <a:gradFill>
              <a:gsLst>
                <a:gs pos="0">
                  <a:schemeClr val="accent1">
                    <a:lumMod val="5000"/>
                    <a:lumOff val="95000"/>
                    <a:alpha val="8000"/>
                  </a:schemeClr>
                </a:gs>
                <a:gs pos="74000">
                  <a:schemeClr val="accent1">
                    <a:lumMod val="45000"/>
                    <a:lumOff val="55000"/>
                  </a:schemeClr>
                </a:gs>
                <a:gs pos="83000">
                  <a:schemeClr val="accent1">
                    <a:lumMod val="45000"/>
                    <a:lumOff val="55000"/>
                  </a:schemeClr>
                </a:gs>
                <a:gs pos="100000">
                  <a:srgbClr val="1C6BFF"/>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2564765" y="279400"/>
            <a:ext cx="819150"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信息确认</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p:cNvSpPr/>
          <p:nvPr/>
        </p:nvSpPr>
        <p:spPr>
          <a:xfrm>
            <a:off x="8725445" y="2803670"/>
            <a:ext cx="2708910" cy="1788795"/>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如果出现身份证号错误，或者身份证号不匹配的提示，请仔细检查身份证号或者姓名，并进行对应修改。</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pic>
        <p:nvPicPr>
          <p:cNvPr id="4" name="图片 3"/>
          <p:cNvPicPr>
            <a:picLocks noChangeAspect="1"/>
          </p:cNvPicPr>
          <p:nvPr/>
        </p:nvPicPr>
        <p:blipFill>
          <a:blip r:embed="rId1"/>
          <a:srcRect t="6663"/>
          <a:stretch>
            <a:fillRect/>
          </a:stretch>
        </p:blipFill>
        <p:spPr>
          <a:xfrm>
            <a:off x="757555" y="1409700"/>
            <a:ext cx="7479030" cy="4928235"/>
          </a:xfrm>
          <a:prstGeom prst="rect">
            <a:avLst/>
          </a:prstGeom>
        </p:spPr>
      </p:pic>
      <p:sp>
        <p:nvSpPr>
          <p:cNvPr id="2" name="矩形 1"/>
          <p:cNvSpPr/>
          <p:nvPr/>
        </p:nvSpPr>
        <p:spPr>
          <a:xfrm>
            <a:off x="2564765" y="279400"/>
            <a:ext cx="819150"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63830" y="1027991"/>
            <a:ext cx="5843409" cy="5655777"/>
          </a:xfrm>
          <a:prstGeom prst="rect">
            <a:avLst/>
          </a:prstGeom>
        </p:spPr>
      </p:pic>
      <p:sp>
        <p:nvSpPr>
          <p:cNvPr id="11" name="矩形 10"/>
          <p:cNvSpPr/>
          <p:nvPr/>
        </p:nvSpPr>
        <p:spPr>
          <a:xfrm>
            <a:off x="3001462" y="1027991"/>
            <a:ext cx="6368144" cy="565577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信息确认</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p:cNvSpPr/>
          <p:nvPr/>
        </p:nvSpPr>
        <p:spPr>
          <a:xfrm>
            <a:off x="9298940" y="2207260"/>
            <a:ext cx="2708910" cy="3845560"/>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如果身份证号和姓名正确，但是仍然无法通过检测，可能是因为公安系统里没有照片留档，所以无法通过功能审核，需要单独上传身份证明和近期照片，作为后续登录的比对照片。此时可以点击屏幕下方的提交人工审核按钮，</a:t>
            </a:r>
            <a:r>
              <a:rPr lang="zh-CN" altLang="en-US" sz="14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上传身份证（护照）照片或学生证（证明信）照片以及一张清晰的面部自拍照片</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。提交成功后会有工作人员进行审核。请耐心等待，审核通过会有短信通知</a:t>
            </a:r>
            <a:b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提交的照片内容大小要求至少应在</a:t>
            </a: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10KB</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以上</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0513" y="5152298"/>
            <a:ext cx="475343" cy="475343"/>
          </a:xfrm>
          <a:prstGeom prst="rect">
            <a:avLst/>
          </a:prstGeom>
        </p:spPr>
      </p:pic>
      <p:pic>
        <p:nvPicPr>
          <p:cNvPr id="3" name="图片 2" descr="C:\Users\oxcoder\Downloads\微信截图_20220331151952.png微信截图_20220331151952"/>
          <p:cNvPicPr>
            <a:picLocks noChangeAspect="1"/>
          </p:cNvPicPr>
          <p:nvPr/>
        </p:nvPicPr>
        <p:blipFill>
          <a:blip r:embed="rId3"/>
          <a:srcRect t="5444"/>
          <a:stretch>
            <a:fillRect/>
          </a:stretch>
        </p:blipFill>
        <p:spPr>
          <a:xfrm>
            <a:off x="993140" y="1121410"/>
            <a:ext cx="8114030" cy="5337810"/>
          </a:xfrm>
          <a:prstGeom prst="rect">
            <a:avLst/>
          </a:prstGeom>
        </p:spPr>
      </p:pic>
      <p:sp>
        <p:nvSpPr>
          <p:cNvPr id="4" name="矩形 3"/>
          <p:cNvSpPr/>
          <p:nvPr/>
        </p:nvSpPr>
        <p:spPr>
          <a:xfrm>
            <a:off x="2564765" y="279400"/>
            <a:ext cx="819150"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信息确认</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sp>
        <p:nvSpPr>
          <p:cNvPr id="2" name="矩形 1"/>
          <p:cNvSpPr/>
          <p:nvPr/>
        </p:nvSpPr>
        <p:spPr>
          <a:xfrm>
            <a:off x="2564765" y="279400"/>
            <a:ext cx="819150"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6" name="文本框 33"/>
          <p:cNvSpPr txBox="1"/>
          <p:nvPr/>
        </p:nvSpPr>
        <p:spPr>
          <a:xfrm>
            <a:off x="603250" y="784860"/>
            <a:ext cx="10083165" cy="5636895"/>
          </a:xfrm>
          <a:prstGeom prst="rect">
            <a:avLst/>
          </a:prstGeom>
          <a:ln w="12700">
            <a:miter lim="400000"/>
          </a:ln>
        </p:spPr>
        <p:txBody>
          <a:bodyPr wrap="square" lIns="45719" rIns="45719">
            <a:spAutoFit/>
          </a:bodyPr>
          <a:lstStyle/>
          <a:p>
            <a:pPr>
              <a:defRPr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t>1</a:t>
            </a:r>
            <a:r>
              <a:rPr lang="zh-CN" altLang="en-US"/>
              <a:t>、</a:t>
            </a:r>
            <a:r>
              <a:t>拍照过程中，须注意以下几点：</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gn="l">
              <a:lnSpc>
                <a:spcPct val="130000"/>
              </a:lnSpc>
              <a:spcBef>
                <a:spcPts val="600"/>
              </a:spcBef>
              <a:buClrTx/>
              <a:buSzTx/>
              <a:buFont typeface="Arial" panose="020B0604020202020204" pitchFamily="34" charset="0"/>
              <a:buChar cha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请务必确保周围光线充足、图像清晰 ；</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gn="l">
              <a:lnSpc>
                <a:spcPct val="130000"/>
              </a:lnSpc>
              <a:spcBef>
                <a:spcPts val="600"/>
              </a:spcBef>
              <a:buClrTx/>
              <a:buSzTx/>
              <a:buFont typeface="Arial" panose="020B0604020202020204" pitchFamily="34" charset="0"/>
              <a:buChar cha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照片应包括考生完整的面部和肩部 ；</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gn="l">
              <a:lnSpc>
                <a:spcPct val="130000"/>
              </a:lnSpc>
              <a:spcBef>
                <a:spcPts val="600"/>
              </a:spcBef>
              <a:buClrTx/>
              <a:buSzTx/>
              <a:buFont typeface="Arial" panose="020B0604020202020204" pitchFamily="34" charset="0"/>
              <a:buChar cha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拍照时请双眼正视屏幕 ；</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gn="l">
              <a:lnSpc>
                <a:spcPct val="130000"/>
              </a:lnSpc>
              <a:spcBef>
                <a:spcPts val="600"/>
              </a:spcBef>
              <a:buClrTx/>
              <a:buSzTx/>
              <a:buFont typeface="Arial" panose="020B0604020202020204" pitchFamily="34" charset="0"/>
              <a:buChar cha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请提前关闭防火墙、杀毒软件、360安全卫士等电脑安全辅助软件或其他隐私保护程序。</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algn="l">
              <a:lnSpc>
                <a:spcPct val="100000"/>
              </a:lnSpc>
              <a:spcBef>
                <a:spcPts val="600"/>
              </a:spcBef>
              <a:buClrTx/>
              <a:buSzTx/>
              <a:buFontTx/>
              <a:buNone/>
              <a:defRPr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sym typeface="+mn-ea"/>
              </a:rPr>
              <a:t>2</a:t>
            </a:r>
            <a:r>
              <a:rPr lang="zh-CN" altLang="en-US">
                <a:sym typeface="+mn-ea"/>
              </a:rPr>
              <a:t>、</a:t>
            </a:r>
            <a:r>
              <a:rPr>
                <a:sym typeface="+mn-ea"/>
              </a:rPr>
              <a:t>摄像头开启失败</a:t>
            </a:r>
            <a:endParaRPr>
              <a:sym typeface="+mn-ea"/>
            </a:endParaRPr>
          </a:p>
          <a:p>
            <a:pPr marL="285750" indent="-285750" algn="l">
              <a:lnSpc>
                <a:spcPct val="130000"/>
              </a:lnSpc>
              <a:spcBef>
                <a:spcPts val="600"/>
              </a:spcBef>
              <a:buClrTx/>
              <a:buSzTx/>
              <a:buFont typeface="Arial" panose="020B0604020202020204" pitchFamily="34" charset="0"/>
              <a:buChar cha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请检测系统/浏览器摄像头开启权限；</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gn="l">
              <a:lnSpc>
                <a:spcPct val="130000"/>
              </a:lnSpc>
              <a:spcBef>
                <a:spcPts val="600"/>
              </a:spcBef>
              <a:buClrTx/>
              <a:buSzTx/>
              <a:buFont typeface="Arial" panose="020B0604020202020204" pitchFamily="34" charset="0"/>
              <a:buChar cha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请检查是否有其他软件组织浏览器使用摄像头；</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gn="l">
              <a:lnSpc>
                <a:spcPct val="130000"/>
              </a:lnSpc>
              <a:spcBef>
                <a:spcPts val="600"/>
              </a:spcBef>
              <a:buClrTx/>
              <a:buSzTx/>
              <a:buFont typeface="Arial" panose="020B0604020202020204" pitchFamily="34" charset="0"/>
              <a:buChar cha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请检查摄像头驱动或者硬件是否完好；</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gn="l">
              <a:lnSpc>
                <a:spcPct val="130000"/>
              </a:lnSpc>
              <a:spcBef>
                <a:spcPts val="600"/>
              </a:spcBef>
              <a:buClrTx/>
              <a:buSzTx/>
              <a:buFont typeface="Arial" panose="020B0604020202020204" pitchFamily="34" charset="0"/>
              <a:buChar cha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有可能是兼容问题。建议下载系统补丁或者浏览器补丁。或者直接更换设备或摄像头。</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gn="l">
              <a:lnSpc>
                <a:spcPct val="130000"/>
              </a:lnSpc>
              <a:spcBef>
                <a:spcPts val="600"/>
              </a:spcBef>
              <a:buClrTx/>
              <a:buSzTx/>
              <a:buFont typeface="Arial" panose="020B0604020202020204" pitchFamily="34" charset="0"/>
              <a:buChar cha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摄像头问题解决文档：https://www.kancloud.cn/oxcoder/exam-help/2506687</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algn="l">
              <a:lnSpc>
                <a:spcPct val="100000"/>
              </a:lnSpc>
              <a:spcBef>
                <a:spcPts val="600"/>
              </a:spcBef>
              <a:buClrTx/>
              <a:buSzTx/>
              <a:buFontTx/>
              <a:buNone/>
              <a:defRPr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sym typeface="+mn-ea"/>
              </a:rPr>
              <a:t>3</a:t>
            </a:r>
            <a:r>
              <a:rPr lang="zh-CN" altLang="en-US">
                <a:sym typeface="+mn-ea"/>
              </a:rPr>
              <a:t>、</a:t>
            </a:r>
            <a:r>
              <a:rPr>
                <a:sym typeface="+mn-ea"/>
              </a:rPr>
              <a:t>人脸识别不成功</a:t>
            </a:r>
            <a:endParaRPr>
              <a:sym typeface="+mn-ea"/>
            </a:endParaRPr>
          </a:p>
          <a:p>
            <a:pPr algn="l">
              <a:lnSpc>
                <a:spcPct val="100000"/>
              </a:lnSpc>
              <a:spcBef>
                <a:spcPts val="600"/>
              </a:spcBef>
              <a:buClrTx/>
              <a:buSzTx/>
              <a:buFontTx/>
              <a:buNone/>
              <a:defRPr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b="0" dirty="0">
                <a:solidFill>
                  <a:schemeClr val="tx1">
                    <a:lumMod val="85000"/>
                    <a:lumOff val="15000"/>
                  </a:schemeClr>
                </a:solidFill>
                <a:latin typeface="微软雅黑" panose="020B0503020204020204" pitchFamily="34" charset="-122"/>
                <a:ea typeface="微软雅黑" panose="020B0503020204020204" pitchFamily="34" charset="-122"/>
                <a:cs typeface="+mn-cs"/>
              </a:rPr>
              <a:t>请确保屏幕中不要出现其他人，重新打开链接，调整环境的亮度、位置、拍照的角度、露出完整的五官，检查网络环境。若还是不能通过，请尽快更换浏览器或者换一台电脑进行尝试。</a:t>
            </a:r>
            <a:endParaRPr lang="zh-CN" altLang="en-US" b="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5094229"/>
            <a:ext cx="12192635" cy="1764149"/>
            <a:chOff x="0" y="6144"/>
            <a:chExt cx="19201" cy="4670"/>
          </a:xfrm>
        </p:grpSpPr>
        <p:sp>
          <p:nvSpPr>
            <p:cNvPr id="9" name="任意多边形 29"/>
            <p:cNvSpPr/>
            <p:nvPr/>
          </p:nvSpPr>
          <p:spPr>
            <a:xfrm flipH="1">
              <a:off x="0" y="6144"/>
              <a:ext cx="19201" cy="4669"/>
            </a:xfrm>
            <a:custGeom>
              <a:avLst/>
              <a:gdLst>
                <a:gd name="connsiteX0" fmla="*/ 19200 w 19200"/>
                <a:gd name="connsiteY0" fmla="*/ 0 h 4257"/>
                <a:gd name="connsiteX1" fmla="*/ 19200 w 19200"/>
                <a:gd name="connsiteY1" fmla="*/ 4257 h 4257"/>
                <a:gd name="connsiteX2" fmla="*/ 0 w 19200"/>
                <a:gd name="connsiteY2" fmla="*/ 4257 h 4257"/>
                <a:gd name="connsiteX3" fmla="*/ 0 w 19200"/>
                <a:gd name="connsiteY3" fmla="*/ 3034 h 4257"/>
                <a:gd name="connsiteX4" fmla="*/ 47 w 19200"/>
                <a:gd name="connsiteY4" fmla="*/ 3017 h 4257"/>
                <a:gd name="connsiteX5" fmla="*/ 870 w 19200"/>
                <a:gd name="connsiteY5" fmla="*/ 2794 h 4257"/>
                <a:gd name="connsiteX6" fmla="*/ 4668 w 19200"/>
                <a:gd name="connsiteY6" fmla="*/ 2870 h 4257"/>
                <a:gd name="connsiteX7" fmla="*/ 7499 w 19200"/>
                <a:gd name="connsiteY7" fmla="*/ 1726 h 4257"/>
                <a:gd name="connsiteX8" fmla="*/ 10293 w 19200"/>
                <a:gd name="connsiteY8" fmla="*/ 1989 h 4257"/>
                <a:gd name="connsiteX9" fmla="*/ 12993 w 19200"/>
                <a:gd name="connsiteY9" fmla="*/ 714 h 4257"/>
                <a:gd name="connsiteX10" fmla="*/ 15599 w 19200"/>
                <a:gd name="connsiteY10" fmla="*/ 1726 h 4257"/>
                <a:gd name="connsiteX11" fmla="*/ 19162 w 19200"/>
                <a:gd name="connsiteY11" fmla="*/ 20 h 4257"/>
                <a:gd name="connsiteX12" fmla="*/ 19200 w 19200"/>
                <a:gd name="connsiteY12" fmla="*/ 0 h 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0" h="4257">
                  <a:moveTo>
                    <a:pt x="19200" y="0"/>
                  </a:moveTo>
                  <a:lnTo>
                    <a:pt x="19200" y="4257"/>
                  </a:lnTo>
                  <a:lnTo>
                    <a:pt x="0" y="4257"/>
                  </a:lnTo>
                  <a:lnTo>
                    <a:pt x="0" y="3034"/>
                  </a:lnTo>
                  <a:lnTo>
                    <a:pt x="47" y="3017"/>
                  </a:lnTo>
                  <a:cubicBezTo>
                    <a:pt x="321" y="2918"/>
                    <a:pt x="598" y="2840"/>
                    <a:pt x="870" y="2794"/>
                  </a:cubicBezTo>
                  <a:cubicBezTo>
                    <a:pt x="2322" y="2550"/>
                    <a:pt x="3412" y="3001"/>
                    <a:pt x="4668" y="2870"/>
                  </a:cubicBezTo>
                  <a:cubicBezTo>
                    <a:pt x="5924" y="2739"/>
                    <a:pt x="6524" y="1782"/>
                    <a:pt x="7499" y="1726"/>
                  </a:cubicBezTo>
                  <a:cubicBezTo>
                    <a:pt x="8474" y="1670"/>
                    <a:pt x="9505" y="2045"/>
                    <a:pt x="10293" y="1989"/>
                  </a:cubicBezTo>
                  <a:cubicBezTo>
                    <a:pt x="11081" y="1933"/>
                    <a:pt x="12112" y="789"/>
                    <a:pt x="12993" y="714"/>
                  </a:cubicBezTo>
                  <a:cubicBezTo>
                    <a:pt x="13874" y="639"/>
                    <a:pt x="14843" y="1665"/>
                    <a:pt x="15599" y="1726"/>
                  </a:cubicBezTo>
                  <a:cubicBezTo>
                    <a:pt x="16355" y="1788"/>
                    <a:pt x="18369" y="434"/>
                    <a:pt x="19162" y="20"/>
                  </a:cubicBezTo>
                  <a:lnTo>
                    <a:pt x="19200" y="0"/>
                  </a:lnTo>
                  <a:close/>
                </a:path>
              </a:pathLst>
            </a:custGeom>
            <a:solidFill>
              <a:srgbClr val="FFFFFF"/>
            </a:solidFill>
            <a:ln w="12700" cap="flat" cmpd="sng" algn="ctr">
              <a:noFill/>
              <a:prstDash val="solid"/>
              <a:miter lim="800000"/>
            </a:ln>
            <a:effectLst>
              <a:outerShdw blurRad="863600" dist="38100" dir="16200000" rotWithShape="0">
                <a:srgbClr val="B9D2FD">
                  <a:lumMod val="25000"/>
                  <a:alpha val="20000"/>
                </a:srgb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OPPOSans L"/>
                <a:ea typeface="OPPOSans R"/>
                <a:cs typeface="+mn-cs"/>
              </a:endParaRPr>
            </a:p>
          </p:txBody>
        </p:sp>
        <p:sp>
          <p:nvSpPr>
            <p:cNvPr id="10" name="任意多边形 30"/>
            <p:cNvSpPr/>
            <p:nvPr/>
          </p:nvSpPr>
          <p:spPr>
            <a:xfrm flipH="1">
              <a:off x="0" y="6557"/>
              <a:ext cx="19200" cy="4257"/>
            </a:xfrm>
            <a:custGeom>
              <a:avLst/>
              <a:gdLst>
                <a:gd name="connsiteX0" fmla="*/ 19200 w 19200"/>
                <a:gd name="connsiteY0" fmla="*/ 0 h 4257"/>
                <a:gd name="connsiteX1" fmla="*/ 19200 w 19200"/>
                <a:gd name="connsiteY1" fmla="*/ 4257 h 4257"/>
                <a:gd name="connsiteX2" fmla="*/ 0 w 19200"/>
                <a:gd name="connsiteY2" fmla="*/ 4257 h 4257"/>
                <a:gd name="connsiteX3" fmla="*/ 0 w 19200"/>
                <a:gd name="connsiteY3" fmla="*/ 3034 h 4257"/>
                <a:gd name="connsiteX4" fmla="*/ 47 w 19200"/>
                <a:gd name="connsiteY4" fmla="*/ 3017 h 4257"/>
                <a:gd name="connsiteX5" fmla="*/ 870 w 19200"/>
                <a:gd name="connsiteY5" fmla="*/ 2794 h 4257"/>
                <a:gd name="connsiteX6" fmla="*/ 4668 w 19200"/>
                <a:gd name="connsiteY6" fmla="*/ 2870 h 4257"/>
                <a:gd name="connsiteX7" fmla="*/ 7499 w 19200"/>
                <a:gd name="connsiteY7" fmla="*/ 1726 h 4257"/>
                <a:gd name="connsiteX8" fmla="*/ 10293 w 19200"/>
                <a:gd name="connsiteY8" fmla="*/ 1989 h 4257"/>
                <a:gd name="connsiteX9" fmla="*/ 12993 w 19200"/>
                <a:gd name="connsiteY9" fmla="*/ 714 h 4257"/>
                <a:gd name="connsiteX10" fmla="*/ 15599 w 19200"/>
                <a:gd name="connsiteY10" fmla="*/ 1726 h 4257"/>
                <a:gd name="connsiteX11" fmla="*/ 19162 w 19200"/>
                <a:gd name="connsiteY11" fmla="*/ 20 h 4257"/>
                <a:gd name="connsiteX12" fmla="*/ 19200 w 19200"/>
                <a:gd name="connsiteY12" fmla="*/ 0 h 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0" h="4257">
                  <a:moveTo>
                    <a:pt x="19200" y="0"/>
                  </a:moveTo>
                  <a:lnTo>
                    <a:pt x="19200" y="4257"/>
                  </a:lnTo>
                  <a:lnTo>
                    <a:pt x="0" y="4257"/>
                  </a:lnTo>
                  <a:lnTo>
                    <a:pt x="0" y="3034"/>
                  </a:lnTo>
                  <a:lnTo>
                    <a:pt x="47" y="3017"/>
                  </a:lnTo>
                  <a:cubicBezTo>
                    <a:pt x="321" y="2918"/>
                    <a:pt x="598" y="2840"/>
                    <a:pt x="870" y="2794"/>
                  </a:cubicBezTo>
                  <a:cubicBezTo>
                    <a:pt x="2322" y="2550"/>
                    <a:pt x="3412" y="3001"/>
                    <a:pt x="4668" y="2870"/>
                  </a:cubicBezTo>
                  <a:cubicBezTo>
                    <a:pt x="5924" y="2739"/>
                    <a:pt x="6524" y="1782"/>
                    <a:pt x="7499" y="1726"/>
                  </a:cubicBezTo>
                  <a:cubicBezTo>
                    <a:pt x="8474" y="1670"/>
                    <a:pt x="9505" y="2045"/>
                    <a:pt x="10293" y="1989"/>
                  </a:cubicBezTo>
                  <a:cubicBezTo>
                    <a:pt x="11081" y="1933"/>
                    <a:pt x="12112" y="789"/>
                    <a:pt x="12993" y="714"/>
                  </a:cubicBezTo>
                  <a:cubicBezTo>
                    <a:pt x="13874" y="639"/>
                    <a:pt x="14843" y="1665"/>
                    <a:pt x="15599" y="1726"/>
                  </a:cubicBezTo>
                  <a:cubicBezTo>
                    <a:pt x="16355" y="1788"/>
                    <a:pt x="18369" y="434"/>
                    <a:pt x="19162" y="20"/>
                  </a:cubicBezTo>
                  <a:lnTo>
                    <a:pt x="19200" y="0"/>
                  </a:lnTo>
                  <a:close/>
                </a:path>
              </a:pathLst>
            </a:custGeom>
            <a:gradFill>
              <a:gsLst>
                <a:gs pos="0">
                  <a:srgbClr val="B9D2FD">
                    <a:lumMod val="75000"/>
                  </a:srgbClr>
                </a:gs>
                <a:gs pos="100000">
                  <a:srgbClr val="B9D2FD">
                    <a:lumMod val="50000"/>
                  </a:srgbClr>
                </a:gs>
              </a:gsLst>
              <a:lin ang="2700000" scaled="0"/>
            </a:gradFill>
            <a:ln w="12700" cap="flat" cmpd="sng" algn="ctr">
              <a:noFill/>
              <a:prstDash val="solid"/>
              <a:miter lim="800000"/>
            </a:ln>
            <a:effectLst>
              <a:outerShdw blurRad="863600" dist="38100" dir="16200000" rotWithShape="0">
                <a:srgbClr val="B9D2FD">
                  <a:lumMod val="25000"/>
                  <a:alpha val="20000"/>
                </a:srgb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OPPOSans L"/>
                <a:ea typeface="OPPOSans R"/>
                <a:cs typeface="+mn-cs"/>
              </a:endParaRPr>
            </a:p>
          </p:txBody>
        </p:sp>
      </p:gr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2555" y="2048766"/>
            <a:ext cx="4281039" cy="4212886"/>
          </a:xfrm>
          <a:prstGeom prst="rect">
            <a:avLst/>
          </a:prstGeom>
        </p:spPr>
      </p:pic>
      <p:sp>
        <p:nvSpPr>
          <p:cNvPr id="11" name="文本 框 6"/>
          <p:cNvSpPr txBox="1"/>
          <p:nvPr/>
        </p:nvSpPr>
        <p:spPr>
          <a:xfrm>
            <a:off x="5650968" y="2659910"/>
            <a:ext cx="4566315" cy="1015663"/>
          </a:xfrm>
          <a:prstGeom prst="rect">
            <a:avLst/>
          </a:prstGeom>
          <a:noFill/>
          <a:effectLst>
            <a:outerShdw dist="50800" dir="5400000" sx="22000" sy="22000" algn="ctr" rotWithShape="0">
              <a:srgbClr val="00A296">
                <a:alpha val="78000"/>
              </a:srgbClr>
            </a:outerShdw>
            <a:reflection endPos="0" dist="50800" dir="5400000" sy="-100000" algn="bl" rotWithShape="0"/>
          </a:effectLst>
        </p:spPr>
        <p:txBody>
          <a:bodyPr wrap="none" rtlCol="0">
            <a:spAutoFit/>
          </a:bodyPr>
          <a:lstStyle/>
          <a:p>
            <a:pPr algn="ctr"/>
            <a:r>
              <a:rPr lang="en-US" altLang="zh-CN" sz="6000" b="1" spc="140" dirty="0">
                <a:solidFill>
                  <a:srgbClr val="3A68FF"/>
                </a:solidFill>
                <a:latin typeface="微软雅黑" panose="020B0503020204020204" pitchFamily="34" charset="-122"/>
                <a:ea typeface="微软雅黑" panose="020B0503020204020204" pitchFamily="34" charset="-122"/>
              </a:rPr>
              <a:t>04 </a:t>
            </a:r>
            <a:r>
              <a:rPr lang="zh-CN" altLang="en-US" sz="6000" b="1" spc="140" dirty="0">
                <a:solidFill>
                  <a:srgbClr val="3A68FF"/>
                </a:solidFill>
                <a:latin typeface="微软雅黑" panose="020B0503020204020204" pitchFamily="34" charset="-122"/>
                <a:ea typeface="微软雅黑" panose="020B0503020204020204" pitchFamily="34" charset="-122"/>
              </a:rPr>
              <a:t>设备检测</a:t>
            </a:r>
            <a:endParaRPr lang="zh-CN" altLang="en-US" sz="6000" b="1" spc="140" dirty="0">
              <a:solidFill>
                <a:srgbClr val="3A68FF"/>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oxcoder\Downloads\微信截图_20220331155325.png微信截图_20220331155325"/>
          <p:cNvPicPr>
            <a:picLocks noChangeAspect="1"/>
          </p:cNvPicPr>
          <p:nvPr/>
        </p:nvPicPr>
        <p:blipFill>
          <a:blip r:embed="rId1"/>
          <a:srcRect t="5632" r="753"/>
          <a:stretch>
            <a:fillRect/>
          </a:stretch>
        </p:blipFill>
        <p:spPr>
          <a:xfrm>
            <a:off x="185096" y="1720076"/>
            <a:ext cx="6933034" cy="4587240"/>
          </a:xfrm>
          <a:prstGeom prst="rect">
            <a:avLst/>
          </a:prstGeom>
        </p:spPr>
      </p:pic>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扬声器检测</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p:cNvSpPr/>
          <p:nvPr/>
        </p:nvSpPr>
        <p:spPr>
          <a:xfrm>
            <a:off x="8544560" y="2052320"/>
            <a:ext cx="3168015" cy="4411980"/>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Aft>
                <a:spcPts val="600"/>
              </a:spcAft>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考试过程中将会使用考生的麦克风，考生需按照系统的提示进行麦克风设备检测。</a:t>
            </a:r>
            <a:endPar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spcAft>
                <a:spcPts val="600"/>
              </a:spcAft>
            </a:pPr>
            <a:b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系</a:t>
            </a:r>
            <a:r>
              <a:rPr lang="zh-CN" altLang="en-US" sz="1400" dirty="0">
                <a:solidFill>
                  <a:schemeClr val="bg1"/>
                </a:solidFill>
                <a:latin typeface="微软雅黑" panose="020B0503020204020204" pitchFamily="34" charset="-122"/>
                <a:ea typeface="微软雅黑" panose="020B0503020204020204" pitchFamily="34" charset="-122"/>
                <a:sym typeface="+mn-ea"/>
              </a:rPr>
              <a:t>统会通过录音时的音量大小，判断</a:t>
            </a:r>
            <a:r>
              <a:rPr lang="zh-CN" altLang="en-US" sz="1400" dirty="0" smtClean="0">
                <a:solidFill>
                  <a:schemeClr val="bg1"/>
                </a:solidFill>
                <a:latin typeface="微软雅黑" panose="020B0503020204020204" pitchFamily="34" charset="-122"/>
                <a:ea typeface="微软雅黑" panose="020B0503020204020204" pitchFamily="34" charset="-122"/>
                <a:sym typeface="+mn-ea"/>
              </a:rPr>
              <a:t>麦克风</a:t>
            </a:r>
            <a:r>
              <a:rPr lang="zh-CN" altLang="en-US" sz="1400" dirty="0">
                <a:solidFill>
                  <a:schemeClr val="bg1"/>
                </a:solidFill>
                <a:latin typeface="微软雅黑" panose="020B0503020204020204" pitchFamily="34" charset="-122"/>
                <a:ea typeface="微软雅黑" panose="020B0503020204020204" pitchFamily="34" charset="-122"/>
                <a:sym typeface="+mn-ea"/>
              </a:rPr>
              <a:t>是否可用。进入本页面时，浏览器会自动获取麦克风的使用权限，请务必选择</a:t>
            </a:r>
            <a:r>
              <a:rPr lang="zh-CN" altLang="en-US" sz="1400" b="1" dirty="0">
                <a:solidFill>
                  <a:schemeClr val="accent4"/>
                </a:solidFill>
                <a:latin typeface="微软雅黑" panose="020B0503020204020204" pitchFamily="34" charset="-122"/>
                <a:ea typeface="微软雅黑" panose="020B0503020204020204" pitchFamily="34" charset="-122"/>
                <a:sym typeface="+mn-ea"/>
              </a:rPr>
              <a:t>允许</a:t>
            </a:r>
            <a:r>
              <a:rPr lang="zh-CN" altLang="en-US" sz="1400" b="1" dirty="0">
                <a:solidFill>
                  <a:schemeClr val="bg1"/>
                </a:solidFill>
                <a:latin typeface="微软雅黑" panose="020B0503020204020204" pitchFamily="34" charset="-122"/>
                <a:ea typeface="微软雅黑" panose="020B0503020204020204" pitchFamily="34" charset="-122"/>
                <a:sym typeface="+mn-ea"/>
              </a:rPr>
              <a:t>。</a:t>
            </a:r>
            <a:r>
              <a:rPr lang="zh-CN" altLang="en-US" sz="1400" dirty="0">
                <a:solidFill>
                  <a:schemeClr val="bg1"/>
                </a:solidFill>
                <a:latin typeface="微软雅黑" panose="020B0503020204020204" pitchFamily="34" charset="-122"/>
                <a:ea typeface="微软雅黑" panose="020B0503020204020204" pitchFamily="34" charset="-122"/>
                <a:sym typeface="+mn-ea"/>
              </a:rPr>
              <a:t>当麦克风可以正常使用，录音时应看见声波波动提示，请自行检测麦克风是否可用。</a:t>
            </a:r>
            <a:endParaRPr lang="zh-CN" altLang="en-US" sz="1400" dirty="0">
              <a:solidFill>
                <a:schemeClr val="bg1"/>
              </a:solidFill>
              <a:latin typeface="微软雅黑" panose="020B0503020204020204" pitchFamily="34" charset="-122"/>
              <a:ea typeface="微软雅黑" panose="020B0503020204020204" pitchFamily="34" charset="-122"/>
              <a:sym typeface="+mn-ea"/>
            </a:endParaRPr>
          </a:p>
          <a:p>
            <a:pPr>
              <a:lnSpc>
                <a:spcPct val="120000"/>
              </a:lnSpc>
              <a:spcAft>
                <a:spcPts val="600"/>
              </a:spcAft>
            </a:pPr>
            <a:endParaRPr lang="zh-CN" altLang="en-US" sz="1400" dirty="0">
              <a:solidFill>
                <a:schemeClr val="bg1"/>
              </a:solidFill>
              <a:latin typeface="微软雅黑" panose="020B0503020204020204" pitchFamily="34" charset="-122"/>
              <a:ea typeface="微软雅黑" panose="020B0503020204020204" pitchFamily="34" charset="-122"/>
            </a:endParaRPr>
          </a:p>
          <a:p>
            <a:pPr>
              <a:lnSpc>
                <a:spcPct val="120000"/>
              </a:lnSpc>
              <a:spcAft>
                <a:spcPts val="600"/>
              </a:spcAft>
            </a:pPr>
            <a:r>
              <a:rPr lang="zh-CN" altLang="en-US" sz="1400" dirty="0">
                <a:solidFill>
                  <a:schemeClr val="bg1"/>
                </a:solidFill>
                <a:latin typeface="微软雅黑" panose="020B0503020204020204" pitchFamily="34" charset="-122"/>
                <a:ea typeface="微软雅黑" panose="020B0503020204020204" pitchFamily="34" charset="-122"/>
              </a:rPr>
              <a:t>如果无法通过测试，请外接一个线控的耳机或者麦克风，并重新打开浏览器进行</a:t>
            </a:r>
            <a:r>
              <a:rPr lang="zh-CN" altLang="en-US" sz="1400" dirty="0">
                <a:solidFill>
                  <a:schemeClr val="bg1"/>
                </a:solidFill>
                <a:latin typeface="微软雅黑" panose="020B0503020204020204" pitchFamily="34" charset="-122"/>
                <a:ea typeface="微软雅黑" panose="020B0503020204020204" pitchFamily="34" charset="-122"/>
              </a:rPr>
              <a:t>尝试</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9740" y="5129815"/>
            <a:ext cx="475343" cy="475343"/>
          </a:xfrm>
          <a:prstGeom prst="rect">
            <a:avLst/>
          </a:prstGeom>
        </p:spPr>
      </p:pic>
      <p:pic>
        <p:nvPicPr>
          <p:cNvPr id="4" name="图片 3" descr="图形用户界面, 文本, 应用程序&#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678" y="3277109"/>
            <a:ext cx="3168015" cy="1473173"/>
          </a:xfrm>
          <a:prstGeom prst="rect">
            <a:avLst/>
          </a:prstGeom>
        </p:spPr>
      </p:pic>
      <p:pic>
        <p:nvPicPr>
          <p:cNvPr id="8" name="图片 7" descr="图形用户界面, 文本, 应用程序&#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170" y="4996386"/>
            <a:ext cx="2963032" cy="1861614"/>
          </a:xfrm>
          <a:prstGeom prst="rect">
            <a:avLst/>
          </a:prstGeom>
        </p:spPr>
      </p:pic>
      <p:cxnSp>
        <p:nvCxnSpPr>
          <p:cNvPr id="10" name="直线箭头连接符 43"/>
          <p:cNvCxnSpPr/>
          <p:nvPr/>
        </p:nvCxnSpPr>
        <p:spPr>
          <a:xfrm flipH="1">
            <a:off x="8025618" y="3152274"/>
            <a:ext cx="745006" cy="1197597"/>
          </a:xfrm>
          <a:prstGeom prst="straightConnector1">
            <a:avLst/>
          </a:prstGeom>
          <a:ln w="3175">
            <a:gradFill>
              <a:gsLst>
                <a:gs pos="0">
                  <a:schemeClr val="accent1">
                    <a:lumMod val="5000"/>
                    <a:lumOff val="95000"/>
                    <a:alpha val="8000"/>
                  </a:schemeClr>
                </a:gs>
                <a:gs pos="74000">
                  <a:schemeClr val="accent1">
                    <a:lumMod val="45000"/>
                    <a:lumOff val="55000"/>
                  </a:schemeClr>
                </a:gs>
                <a:gs pos="83000">
                  <a:schemeClr val="accent1">
                    <a:lumMod val="45000"/>
                    <a:lumOff val="55000"/>
                  </a:schemeClr>
                </a:gs>
                <a:gs pos="100000">
                  <a:srgbClr val="1C6BFF"/>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13" name="直线箭头连接符 43"/>
          <p:cNvCxnSpPr/>
          <p:nvPr/>
        </p:nvCxnSpPr>
        <p:spPr>
          <a:xfrm flipH="1">
            <a:off x="7026172" y="3964592"/>
            <a:ext cx="2687493" cy="2287618"/>
          </a:xfrm>
          <a:prstGeom prst="straightConnector1">
            <a:avLst/>
          </a:prstGeom>
          <a:ln w="3175">
            <a:gradFill>
              <a:gsLst>
                <a:gs pos="0">
                  <a:schemeClr val="accent1">
                    <a:lumMod val="5000"/>
                    <a:lumOff val="95000"/>
                    <a:alpha val="8000"/>
                  </a:schemeClr>
                </a:gs>
                <a:gs pos="74000">
                  <a:schemeClr val="accent1">
                    <a:lumMod val="45000"/>
                    <a:lumOff val="55000"/>
                  </a:schemeClr>
                </a:gs>
                <a:gs pos="83000">
                  <a:schemeClr val="accent1">
                    <a:lumMod val="45000"/>
                    <a:lumOff val="55000"/>
                  </a:schemeClr>
                </a:gs>
                <a:gs pos="100000">
                  <a:srgbClr val="1C6BFF"/>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2564765" y="266065"/>
            <a:ext cx="819150"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5521325" y="3846195"/>
            <a:ext cx="19812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5"/>
          <a:stretch>
            <a:fillRect/>
          </a:stretch>
        </p:blipFill>
        <p:spPr>
          <a:xfrm>
            <a:off x="6245860" y="3413760"/>
            <a:ext cx="544195" cy="14986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屏幕录制</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pic>
        <p:nvPicPr>
          <p:cNvPr id="10" name="图片 9" descr="C:\Users\oxcoder\Downloads\微信截图_20220406124602.png微信截图_20220406124602"/>
          <p:cNvPicPr>
            <a:picLocks noChangeAspect="1"/>
          </p:cNvPicPr>
          <p:nvPr/>
        </p:nvPicPr>
        <p:blipFill>
          <a:blip r:embed="rId1"/>
          <a:srcRect/>
          <a:stretch>
            <a:fillRect/>
          </a:stretch>
        </p:blipFill>
        <p:spPr>
          <a:xfrm>
            <a:off x="569595" y="1753870"/>
            <a:ext cx="7552055" cy="4123055"/>
          </a:xfrm>
          <a:prstGeom prst="rect">
            <a:avLst/>
          </a:prstGeom>
        </p:spPr>
      </p:pic>
      <p:sp>
        <p:nvSpPr>
          <p:cNvPr id="12" name="矩形 11"/>
          <p:cNvSpPr/>
          <p:nvPr/>
        </p:nvSpPr>
        <p:spPr>
          <a:xfrm>
            <a:off x="8763202" y="3172461"/>
            <a:ext cx="2971800" cy="1287780"/>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sym typeface="+mn-ea"/>
              </a:rPr>
              <a:t>考试过程需要考生分享电脑屏幕内容。考生需按照系统的提示进行屏幕的选择并分享整个屏幕。</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8973" y="5311048"/>
            <a:ext cx="475343" cy="475343"/>
          </a:xfrm>
          <a:prstGeom prst="rect">
            <a:avLst/>
          </a:prstGeom>
        </p:spPr>
      </p:pic>
      <p:sp>
        <p:nvSpPr>
          <p:cNvPr id="2" name="矩形 1"/>
          <p:cNvSpPr/>
          <p:nvPr/>
        </p:nvSpPr>
        <p:spPr>
          <a:xfrm>
            <a:off x="2564765" y="266065"/>
            <a:ext cx="819150"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5094229"/>
            <a:ext cx="12192635" cy="1764149"/>
            <a:chOff x="0" y="6144"/>
            <a:chExt cx="19201" cy="4670"/>
          </a:xfrm>
        </p:grpSpPr>
        <p:sp>
          <p:nvSpPr>
            <p:cNvPr id="9" name="任意多边形 29"/>
            <p:cNvSpPr/>
            <p:nvPr/>
          </p:nvSpPr>
          <p:spPr>
            <a:xfrm flipH="1">
              <a:off x="0" y="6144"/>
              <a:ext cx="19201" cy="4669"/>
            </a:xfrm>
            <a:custGeom>
              <a:avLst/>
              <a:gdLst>
                <a:gd name="connsiteX0" fmla="*/ 19200 w 19200"/>
                <a:gd name="connsiteY0" fmla="*/ 0 h 4257"/>
                <a:gd name="connsiteX1" fmla="*/ 19200 w 19200"/>
                <a:gd name="connsiteY1" fmla="*/ 4257 h 4257"/>
                <a:gd name="connsiteX2" fmla="*/ 0 w 19200"/>
                <a:gd name="connsiteY2" fmla="*/ 4257 h 4257"/>
                <a:gd name="connsiteX3" fmla="*/ 0 w 19200"/>
                <a:gd name="connsiteY3" fmla="*/ 3034 h 4257"/>
                <a:gd name="connsiteX4" fmla="*/ 47 w 19200"/>
                <a:gd name="connsiteY4" fmla="*/ 3017 h 4257"/>
                <a:gd name="connsiteX5" fmla="*/ 870 w 19200"/>
                <a:gd name="connsiteY5" fmla="*/ 2794 h 4257"/>
                <a:gd name="connsiteX6" fmla="*/ 4668 w 19200"/>
                <a:gd name="connsiteY6" fmla="*/ 2870 h 4257"/>
                <a:gd name="connsiteX7" fmla="*/ 7499 w 19200"/>
                <a:gd name="connsiteY7" fmla="*/ 1726 h 4257"/>
                <a:gd name="connsiteX8" fmla="*/ 10293 w 19200"/>
                <a:gd name="connsiteY8" fmla="*/ 1989 h 4257"/>
                <a:gd name="connsiteX9" fmla="*/ 12993 w 19200"/>
                <a:gd name="connsiteY9" fmla="*/ 714 h 4257"/>
                <a:gd name="connsiteX10" fmla="*/ 15599 w 19200"/>
                <a:gd name="connsiteY10" fmla="*/ 1726 h 4257"/>
                <a:gd name="connsiteX11" fmla="*/ 19162 w 19200"/>
                <a:gd name="connsiteY11" fmla="*/ 20 h 4257"/>
                <a:gd name="connsiteX12" fmla="*/ 19200 w 19200"/>
                <a:gd name="connsiteY12" fmla="*/ 0 h 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0" h="4257">
                  <a:moveTo>
                    <a:pt x="19200" y="0"/>
                  </a:moveTo>
                  <a:lnTo>
                    <a:pt x="19200" y="4257"/>
                  </a:lnTo>
                  <a:lnTo>
                    <a:pt x="0" y="4257"/>
                  </a:lnTo>
                  <a:lnTo>
                    <a:pt x="0" y="3034"/>
                  </a:lnTo>
                  <a:lnTo>
                    <a:pt x="47" y="3017"/>
                  </a:lnTo>
                  <a:cubicBezTo>
                    <a:pt x="321" y="2918"/>
                    <a:pt x="598" y="2840"/>
                    <a:pt x="870" y="2794"/>
                  </a:cubicBezTo>
                  <a:cubicBezTo>
                    <a:pt x="2322" y="2550"/>
                    <a:pt x="3412" y="3001"/>
                    <a:pt x="4668" y="2870"/>
                  </a:cubicBezTo>
                  <a:cubicBezTo>
                    <a:pt x="5924" y="2739"/>
                    <a:pt x="6524" y="1782"/>
                    <a:pt x="7499" y="1726"/>
                  </a:cubicBezTo>
                  <a:cubicBezTo>
                    <a:pt x="8474" y="1670"/>
                    <a:pt x="9505" y="2045"/>
                    <a:pt x="10293" y="1989"/>
                  </a:cubicBezTo>
                  <a:cubicBezTo>
                    <a:pt x="11081" y="1933"/>
                    <a:pt x="12112" y="789"/>
                    <a:pt x="12993" y="714"/>
                  </a:cubicBezTo>
                  <a:cubicBezTo>
                    <a:pt x="13874" y="639"/>
                    <a:pt x="14843" y="1665"/>
                    <a:pt x="15599" y="1726"/>
                  </a:cubicBezTo>
                  <a:cubicBezTo>
                    <a:pt x="16355" y="1788"/>
                    <a:pt x="18369" y="434"/>
                    <a:pt x="19162" y="20"/>
                  </a:cubicBezTo>
                  <a:lnTo>
                    <a:pt x="19200" y="0"/>
                  </a:lnTo>
                  <a:close/>
                </a:path>
              </a:pathLst>
            </a:custGeom>
            <a:solidFill>
              <a:srgbClr val="FFFFFF"/>
            </a:solidFill>
            <a:ln w="12700" cap="flat" cmpd="sng" algn="ctr">
              <a:noFill/>
              <a:prstDash val="solid"/>
              <a:miter lim="800000"/>
            </a:ln>
            <a:effectLst>
              <a:outerShdw blurRad="863600" dist="38100" dir="16200000" rotWithShape="0">
                <a:srgbClr val="B9D2FD">
                  <a:lumMod val="25000"/>
                  <a:alpha val="20000"/>
                </a:srgb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OPPOSans L"/>
                <a:ea typeface="OPPOSans R"/>
                <a:cs typeface="+mn-cs"/>
              </a:endParaRPr>
            </a:p>
          </p:txBody>
        </p:sp>
        <p:sp>
          <p:nvSpPr>
            <p:cNvPr id="10" name="任意多边形 30"/>
            <p:cNvSpPr/>
            <p:nvPr/>
          </p:nvSpPr>
          <p:spPr>
            <a:xfrm flipH="1">
              <a:off x="0" y="6557"/>
              <a:ext cx="19200" cy="4257"/>
            </a:xfrm>
            <a:custGeom>
              <a:avLst/>
              <a:gdLst>
                <a:gd name="connsiteX0" fmla="*/ 19200 w 19200"/>
                <a:gd name="connsiteY0" fmla="*/ 0 h 4257"/>
                <a:gd name="connsiteX1" fmla="*/ 19200 w 19200"/>
                <a:gd name="connsiteY1" fmla="*/ 4257 h 4257"/>
                <a:gd name="connsiteX2" fmla="*/ 0 w 19200"/>
                <a:gd name="connsiteY2" fmla="*/ 4257 h 4257"/>
                <a:gd name="connsiteX3" fmla="*/ 0 w 19200"/>
                <a:gd name="connsiteY3" fmla="*/ 3034 h 4257"/>
                <a:gd name="connsiteX4" fmla="*/ 47 w 19200"/>
                <a:gd name="connsiteY4" fmla="*/ 3017 h 4257"/>
                <a:gd name="connsiteX5" fmla="*/ 870 w 19200"/>
                <a:gd name="connsiteY5" fmla="*/ 2794 h 4257"/>
                <a:gd name="connsiteX6" fmla="*/ 4668 w 19200"/>
                <a:gd name="connsiteY6" fmla="*/ 2870 h 4257"/>
                <a:gd name="connsiteX7" fmla="*/ 7499 w 19200"/>
                <a:gd name="connsiteY7" fmla="*/ 1726 h 4257"/>
                <a:gd name="connsiteX8" fmla="*/ 10293 w 19200"/>
                <a:gd name="connsiteY8" fmla="*/ 1989 h 4257"/>
                <a:gd name="connsiteX9" fmla="*/ 12993 w 19200"/>
                <a:gd name="connsiteY9" fmla="*/ 714 h 4257"/>
                <a:gd name="connsiteX10" fmla="*/ 15599 w 19200"/>
                <a:gd name="connsiteY10" fmla="*/ 1726 h 4257"/>
                <a:gd name="connsiteX11" fmla="*/ 19162 w 19200"/>
                <a:gd name="connsiteY11" fmla="*/ 20 h 4257"/>
                <a:gd name="connsiteX12" fmla="*/ 19200 w 19200"/>
                <a:gd name="connsiteY12" fmla="*/ 0 h 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0" h="4257">
                  <a:moveTo>
                    <a:pt x="19200" y="0"/>
                  </a:moveTo>
                  <a:lnTo>
                    <a:pt x="19200" y="4257"/>
                  </a:lnTo>
                  <a:lnTo>
                    <a:pt x="0" y="4257"/>
                  </a:lnTo>
                  <a:lnTo>
                    <a:pt x="0" y="3034"/>
                  </a:lnTo>
                  <a:lnTo>
                    <a:pt x="47" y="3017"/>
                  </a:lnTo>
                  <a:cubicBezTo>
                    <a:pt x="321" y="2918"/>
                    <a:pt x="598" y="2840"/>
                    <a:pt x="870" y="2794"/>
                  </a:cubicBezTo>
                  <a:cubicBezTo>
                    <a:pt x="2322" y="2550"/>
                    <a:pt x="3412" y="3001"/>
                    <a:pt x="4668" y="2870"/>
                  </a:cubicBezTo>
                  <a:cubicBezTo>
                    <a:pt x="5924" y="2739"/>
                    <a:pt x="6524" y="1782"/>
                    <a:pt x="7499" y="1726"/>
                  </a:cubicBezTo>
                  <a:cubicBezTo>
                    <a:pt x="8474" y="1670"/>
                    <a:pt x="9505" y="2045"/>
                    <a:pt x="10293" y="1989"/>
                  </a:cubicBezTo>
                  <a:cubicBezTo>
                    <a:pt x="11081" y="1933"/>
                    <a:pt x="12112" y="789"/>
                    <a:pt x="12993" y="714"/>
                  </a:cubicBezTo>
                  <a:cubicBezTo>
                    <a:pt x="13874" y="639"/>
                    <a:pt x="14843" y="1665"/>
                    <a:pt x="15599" y="1726"/>
                  </a:cubicBezTo>
                  <a:cubicBezTo>
                    <a:pt x="16355" y="1788"/>
                    <a:pt x="18369" y="434"/>
                    <a:pt x="19162" y="20"/>
                  </a:cubicBezTo>
                  <a:lnTo>
                    <a:pt x="19200" y="0"/>
                  </a:lnTo>
                  <a:close/>
                </a:path>
              </a:pathLst>
            </a:custGeom>
            <a:gradFill>
              <a:gsLst>
                <a:gs pos="0">
                  <a:srgbClr val="B9D2FD">
                    <a:lumMod val="75000"/>
                  </a:srgbClr>
                </a:gs>
                <a:gs pos="100000">
                  <a:srgbClr val="B9D2FD">
                    <a:lumMod val="50000"/>
                  </a:srgbClr>
                </a:gs>
              </a:gsLst>
              <a:lin ang="2700000" scaled="0"/>
            </a:gradFill>
            <a:ln w="12700" cap="flat" cmpd="sng" algn="ctr">
              <a:noFill/>
              <a:prstDash val="solid"/>
              <a:miter lim="800000"/>
            </a:ln>
            <a:effectLst>
              <a:outerShdw blurRad="863600" dist="38100" dir="16200000" rotWithShape="0">
                <a:srgbClr val="B9D2FD">
                  <a:lumMod val="25000"/>
                  <a:alpha val="20000"/>
                </a:srgb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OPPOSans L"/>
                <a:ea typeface="OPPOSans R"/>
                <a:cs typeface="+mn-cs"/>
              </a:endParaRPr>
            </a:p>
          </p:txBody>
        </p:sp>
      </p:gr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2555" y="2048766"/>
            <a:ext cx="4281039" cy="4212886"/>
          </a:xfrm>
          <a:prstGeom prst="rect">
            <a:avLst/>
          </a:prstGeom>
        </p:spPr>
      </p:pic>
      <p:sp>
        <p:nvSpPr>
          <p:cNvPr id="11" name="文本 框 6"/>
          <p:cNvSpPr txBox="1"/>
          <p:nvPr/>
        </p:nvSpPr>
        <p:spPr>
          <a:xfrm>
            <a:off x="5650970" y="2659910"/>
            <a:ext cx="4566315" cy="1015663"/>
          </a:xfrm>
          <a:prstGeom prst="rect">
            <a:avLst/>
          </a:prstGeom>
          <a:noFill/>
          <a:effectLst>
            <a:outerShdw dist="50800" dir="5400000" sx="22000" sy="22000" algn="ctr" rotWithShape="0">
              <a:srgbClr val="00A296">
                <a:alpha val="78000"/>
              </a:srgbClr>
            </a:outerShdw>
            <a:reflection endPos="0" dist="50800" dir="5400000" sy="-100000" algn="bl" rotWithShape="0"/>
          </a:effectLst>
        </p:spPr>
        <p:txBody>
          <a:bodyPr wrap="none" rtlCol="0">
            <a:spAutoFit/>
          </a:bodyPr>
          <a:lstStyle/>
          <a:p>
            <a:pPr algn="ctr"/>
            <a:r>
              <a:rPr lang="en-US" altLang="zh-CN" sz="6000" b="1" spc="140" dirty="0">
                <a:solidFill>
                  <a:srgbClr val="3A68FF"/>
                </a:solidFill>
                <a:latin typeface="微软雅黑" panose="020B0503020204020204" pitchFamily="34" charset="-122"/>
                <a:ea typeface="微软雅黑" panose="020B0503020204020204" pitchFamily="34" charset="-122"/>
              </a:rPr>
              <a:t>01 </a:t>
            </a:r>
            <a:r>
              <a:rPr lang="zh-CN" altLang="en-US" sz="6000" b="1" spc="140" dirty="0">
                <a:solidFill>
                  <a:srgbClr val="3A68FF"/>
                </a:solidFill>
                <a:latin typeface="微软雅黑" panose="020B0503020204020204" pitchFamily="34" charset="-122"/>
                <a:ea typeface="微软雅黑" panose="020B0503020204020204" pitchFamily="34" charset="-122"/>
              </a:rPr>
              <a:t>考前须知</a:t>
            </a:r>
            <a:endParaRPr lang="zh-CN" altLang="en-US" sz="6000" b="1" spc="140" dirty="0">
              <a:solidFill>
                <a:srgbClr val="3A68FF"/>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屏幕录制</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sp>
        <p:nvSpPr>
          <p:cNvPr id="9" name="矩形 8"/>
          <p:cNvSpPr/>
          <p:nvPr/>
        </p:nvSpPr>
        <p:spPr>
          <a:xfrm>
            <a:off x="8148956" y="3180080"/>
            <a:ext cx="3148964" cy="1443355"/>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sym typeface="+mn-ea"/>
              </a:rPr>
              <a:t>再次点击</a:t>
            </a:r>
            <a:r>
              <a:rPr lang="en-US" altLang="zh-CN" sz="1400" b="1" dirty="0">
                <a:solidFill>
                  <a:schemeClr val="accent4"/>
                </a:solidFill>
                <a:latin typeface="微软雅黑" panose="020B0503020204020204" pitchFamily="34" charset="-122"/>
                <a:ea typeface="微软雅黑" panose="020B0503020204020204" pitchFamily="34" charset="-122"/>
                <a:sym typeface="+mn-ea"/>
              </a:rPr>
              <a:t>“</a:t>
            </a:r>
            <a:r>
              <a:rPr lang="zh-CN" altLang="en-US" sz="1400" b="1" dirty="0">
                <a:solidFill>
                  <a:schemeClr val="accent4"/>
                </a:solidFill>
                <a:latin typeface="微软雅黑" panose="020B0503020204020204" pitchFamily="34" charset="-122"/>
                <a:ea typeface="微软雅黑" panose="020B0503020204020204" pitchFamily="34" charset="-122"/>
                <a:sym typeface="+mn-ea"/>
              </a:rPr>
              <a:t>整个屏幕</a:t>
            </a:r>
            <a:r>
              <a:rPr lang="en-US" altLang="zh-CN" sz="1400" b="1" dirty="0">
                <a:solidFill>
                  <a:schemeClr val="accent4"/>
                </a:solidFill>
                <a:latin typeface="微软雅黑" panose="020B0503020204020204" pitchFamily="34" charset="-122"/>
                <a:ea typeface="微软雅黑" panose="020B0503020204020204" pitchFamily="34" charset="-122"/>
                <a:sym typeface="+mn-ea"/>
              </a:rPr>
              <a:t>”</a:t>
            </a:r>
            <a:r>
              <a:rPr lang="zh-CN" altLang="en-US" sz="1400" dirty="0">
                <a:solidFill>
                  <a:schemeClr val="bg1"/>
                </a:solidFill>
                <a:latin typeface="微软雅黑" panose="020B0503020204020204" pitchFamily="34" charset="-122"/>
                <a:ea typeface="微软雅黑" panose="020B0503020204020204" pitchFamily="34" charset="-122"/>
                <a:sym typeface="+mn-ea"/>
              </a:rPr>
              <a:t>中的屏幕预览图最后点击</a:t>
            </a:r>
            <a:r>
              <a:rPr lang="zh-CN" altLang="en-US" sz="1400" b="1" dirty="0">
                <a:solidFill>
                  <a:schemeClr val="accent4"/>
                </a:solidFill>
                <a:latin typeface="微软雅黑" panose="020B0503020204020204" pitchFamily="34" charset="-122"/>
                <a:ea typeface="微软雅黑" panose="020B0503020204020204" pitchFamily="34" charset="-122"/>
                <a:sym typeface="+mn-ea"/>
              </a:rPr>
              <a:t>分享</a:t>
            </a:r>
            <a:r>
              <a:rPr lang="zh-CN" altLang="en-US" sz="1400" dirty="0">
                <a:solidFill>
                  <a:schemeClr val="bg1"/>
                </a:solidFill>
                <a:latin typeface="微软雅黑" panose="020B0503020204020204" pitchFamily="34" charset="-122"/>
                <a:ea typeface="微软雅黑" panose="020B0503020204020204" pitchFamily="34" charset="-122"/>
                <a:sym typeface="+mn-ea"/>
              </a:rPr>
              <a:t>按钮。屏幕录制检测通过后方可进入下一步。</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0" name="图片 9"/>
          <p:cNvPicPr>
            <a:picLocks noChangeAspect="1"/>
          </p:cNvPicPr>
          <p:nvPr/>
        </p:nvPicPr>
        <p:blipFill>
          <a:blip r:embed="rId1"/>
          <a:stretch>
            <a:fillRect/>
          </a:stretch>
        </p:blipFill>
        <p:spPr>
          <a:xfrm>
            <a:off x="2268855" y="1147445"/>
            <a:ext cx="4221480" cy="4994910"/>
          </a:xfrm>
          <a:prstGeom prst="rect">
            <a:avLst/>
          </a:prstGeom>
        </p:spPr>
      </p:pic>
      <p:sp>
        <p:nvSpPr>
          <p:cNvPr id="2" name="矩形 1"/>
          <p:cNvSpPr/>
          <p:nvPr/>
        </p:nvSpPr>
        <p:spPr>
          <a:xfrm>
            <a:off x="2564765" y="266065"/>
            <a:ext cx="819150"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5065395" y="3460750"/>
            <a:ext cx="1325245" cy="368300"/>
          </a:xfrm>
          <a:prstGeom prst="rect">
            <a:avLst/>
          </a:prstGeom>
          <a:noFill/>
        </p:spPr>
        <p:txBody>
          <a:bodyPr wrap="square" rtlCol="0">
            <a:spAutoFit/>
          </a:bodyPr>
          <a:p>
            <a:r>
              <a:rPr lang="zh-CN" altLang="en-US" b="1">
                <a:solidFill>
                  <a:srgbClr val="FF0000"/>
                </a:solidFill>
              </a:rPr>
              <a:t>选中此处</a:t>
            </a:r>
            <a:endParaRPr lang="zh-CN" altLang="en-US"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第二视角监控</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772433" y="5261518"/>
            <a:ext cx="475343" cy="475343"/>
          </a:xfrm>
          <a:prstGeom prst="rect">
            <a:avLst/>
          </a:prstGeom>
        </p:spPr>
      </p:pic>
      <p:pic>
        <p:nvPicPr>
          <p:cNvPr id="3" name="图片 2"/>
          <p:cNvPicPr>
            <a:picLocks noChangeAspect="1"/>
          </p:cNvPicPr>
          <p:nvPr/>
        </p:nvPicPr>
        <p:blipFill>
          <a:blip r:embed="rId2"/>
          <a:stretch>
            <a:fillRect/>
          </a:stretch>
        </p:blipFill>
        <p:spPr>
          <a:xfrm>
            <a:off x="184785" y="862965"/>
            <a:ext cx="11901170" cy="5141595"/>
          </a:xfrm>
          <a:prstGeom prst="rect">
            <a:avLst/>
          </a:prstGeom>
        </p:spPr>
      </p:pic>
      <p:sp>
        <p:nvSpPr>
          <p:cNvPr id="18" name="矩形 17"/>
          <p:cNvSpPr/>
          <p:nvPr/>
        </p:nvSpPr>
        <p:spPr>
          <a:xfrm>
            <a:off x="8908115" y="3895725"/>
            <a:ext cx="2804460" cy="1581150"/>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考试将开启第二视角监控功能，考生需按照系统的提示用手机进行扫码，通过小程序进行环境检测。按照步骤检测通过后开启录制方可进入下一步。</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矩形 1"/>
          <p:cNvSpPr/>
          <p:nvPr/>
        </p:nvSpPr>
        <p:spPr>
          <a:xfrm>
            <a:off x="2564765" y="266065"/>
            <a:ext cx="819150"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第二视角监控</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565467" y="991870"/>
            <a:ext cx="2505075" cy="5422265"/>
          </a:xfrm>
          <a:prstGeom prst="rect">
            <a:avLst/>
          </a:prstGeom>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6078" y="6136548"/>
            <a:ext cx="475343" cy="475343"/>
          </a:xfrm>
          <a:prstGeom prst="rect">
            <a:avLst/>
          </a:prstGeom>
        </p:spPr>
      </p:pic>
      <p:pic>
        <p:nvPicPr>
          <p:cNvPr id="4" name="图片 3"/>
          <p:cNvPicPr>
            <a:picLocks noChangeAspect="1"/>
          </p:cNvPicPr>
          <p:nvPr/>
        </p:nvPicPr>
        <p:blipFill>
          <a:blip r:embed="rId3"/>
          <a:stretch>
            <a:fillRect/>
          </a:stretch>
        </p:blipFill>
        <p:spPr>
          <a:xfrm>
            <a:off x="6333909" y="991870"/>
            <a:ext cx="2505075" cy="5423535"/>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3323" y="6135913"/>
            <a:ext cx="475343" cy="475343"/>
          </a:xfrm>
          <a:prstGeom prst="rect">
            <a:avLst/>
          </a:prstGeom>
        </p:spPr>
      </p:pic>
      <p:pic>
        <p:nvPicPr>
          <p:cNvPr id="8" name="图片 7"/>
          <p:cNvPicPr>
            <a:picLocks noChangeAspect="1"/>
          </p:cNvPicPr>
          <p:nvPr/>
        </p:nvPicPr>
        <p:blipFill>
          <a:blip r:embed="rId4"/>
          <a:stretch>
            <a:fillRect/>
          </a:stretch>
        </p:blipFill>
        <p:spPr>
          <a:xfrm>
            <a:off x="3457308" y="991870"/>
            <a:ext cx="2489835" cy="5389880"/>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9958" y="6135278"/>
            <a:ext cx="475343" cy="475343"/>
          </a:xfrm>
          <a:prstGeom prst="rect">
            <a:avLst/>
          </a:prstGeom>
        </p:spPr>
      </p:pic>
      <p:sp>
        <p:nvSpPr>
          <p:cNvPr id="11" name="矩形 10"/>
          <p:cNvSpPr/>
          <p:nvPr/>
        </p:nvSpPr>
        <p:spPr>
          <a:xfrm>
            <a:off x="9519920" y="2397760"/>
            <a:ext cx="2035175" cy="2897505"/>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nSpc>
                <a:spcPct val="120000"/>
              </a:lnSpc>
              <a:buFont typeface="+mj-ea"/>
              <a:buNone/>
            </a:pPr>
            <a:r>
              <a:rPr lang="zh-CN" sz="1400" dirty="0">
                <a:solidFill>
                  <a:schemeClr val="bg1"/>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阅读考试须知开启环境检测</a:t>
            </a:r>
            <a:endParaRPr lang="en-US" altLang="zh-CN" sz="1400" dirty="0">
              <a:solidFill>
                <a:schemeClr val="bg1"/>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a:p>
            <a:pPr indent="0">
              <a:lnSpc>
                <a:spcPct val="120000"/>
              </a:lnSpc>
              <a:buFont typeface="+mj-ea"/>
              <a:buNone/>
            </a:pPr>
            <a:br>
              <a:rPr lang="zh-CN" sz="1400" dirty="0">
                <a:solidFill>
                  <a:schemeClr val="bg1"/>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br>
            <a:r>
              <a:rPr lang="zh-CN" altLang="en-US" sz="1400" dirty="0">
                <a:solidFill>
                  <a:schemeClr val="bg1"/>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点击图一中的</a:t>
            </a:r>
            <a:r>
              <a:rPr lang="en-US" altLang="zh-CN" sz="1400" b="1" dirty="0">
                <a:solidFill>
                  <a:schemeClr val="accent4"/>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a:t>
            </a:r>
            <a:r>
              <a:rPr lang="zh-CN" altLang="en-US" sz="1400" b="1" dirty="0">
                <a:solidFill>
                  <a:schemeClr val="accent4"/>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开始吧</a:t>
            </a:r>
            <a:r>
              <a:rPr lang="en-US" altLang="zh-CN" sz="1400" b="1" dirty="0">
                <a:solidFill>
                  <a:schemeClr val="accent4"/>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进入图二页面，阅读完毕第二视角监控开启说明及使用须知后点击</a:t>
            </a:r>
            <a:r>
              <a:rPr lang="en-US" altLang="zh-CN" sz="1400" b="1" dirty="0">
                <a:solidFill>
                  <a:schemeClr val="accent4"/>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a:t>
            </a:r>
            <a:r>
              <a:rPr lang="zh-CN" altLang="en-US" sz="1400" b="1" dirty="0">
                <a:solidFill>
                  <a:schemeClr val="accent4"/>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我已阅读并同意监控</a:t>
            </a:r>
            <a:r>
              <a:rPr lang="en-US" altLang="zh-CN" sz="1400" b="1" dirty="0">
                <a:solidFill>
                  <a:schemeClr val="accent4"/>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进入图三点击</a:t>
            </a:r>
            <a:r>
              <a:rPr lang="en-US" altLang="zh-CN" sz="1400" b="1" dirty="0">
                <a:solidFill>
                  <a:schemeClr val="accent4"/>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a:t>
            </a:r>
            <a:r>
              <a:rPr lang="zh-CN" altLang="en-US" sz="1400" b="1" dirty="0">
                <a:solidFill>
                  <a:schemeClr val="accent4"/>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开始拍摄</a:t>
            </a:r>
            <a:r>
              <a:rPr lang="en-US" altLang="zh-CN" sz="1400" b="1" dirty="0">
                <a:solidFill>
                  <a:schemeClr val="accent4"/>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a:t>
            </a:r>
            <a:endParaRPr lang="zh-CN" sz="1400" b="1" dirty="0">
              <a:solidFill>
                <a:schemeClr val="accent4"/>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sp>
        <p:nvSpPr>
          <p:cNvPr id="3" name="矩形 2"/>
          <p:cNvSpPr/>
          <p:nvPr/>
        </p:nvSpPr>
        <p:spPr>
          <a:xfrm>
            <a:off x="2451735" y="266065"/>
            <a:ext cx="932180"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3261360" y="1145540"/>
            <a:ext cx="2517140" cy="5449570"/>
          </a:xfrm>
          <a:prstGeom prst="rect">
            <a:avLst/>
          </a:prstGeom>
        </p:spPr>
      </p:pic>
      <p:pic>
        <p:nvPicPr>
          <p:cNvPr id="3" name="图片 2"/>
          <p:cNvPicPr>
            <a:picLocks noChangeAspect="1"/>
          </p:cNvPicPr>
          <p:nvPr/>
        </p:nvPicPr>
        <p:blipFill>
          <a:blip r:embed="rId2"/>
          <a:stretch>
            <a:fillRect/>
          </a:stretch>
        </p:blipFill>
        <p:spPr>
          <a:xfrm>
            <a:off x="570865" y="1145540"/>
            <a:ext cx="2496820" cy="5404485"/>
          </a:xfrm>
          <a:prstGeom prst="rect">
            <a:avLst/>
          </a:prstGeom>
        </p:spPr>
      </p:pic>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第二视角监控</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9888" y="6316888"/>
            <a:ext cx="475343" cy="475343"/>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7358" y="6316253"/>
            <a:ext cx="475343" cy="475343"/>
          </a:xfrm>
          <a:prstGeom prst="rect">
            <a:avLst/>
          </a:prstGeom>
        </p:spPr>
      </p:pic>
      <p:pic>
        <p:nvPicPr>
          <p:cNvPr id="12" name="图片 11"/>
          <p:cNvPicPr>
            <a:picLocks noChangeAspect="1"/>
          </p:cNvPicPr>
          <p:nvPr/>
        </p:nvPicPr>
        <p:blipFill>
          <a:blip r:embed="rId4"/>
          <a:stretch>
            <a:fillRect/>
          </a:stretch>
        </p:blipFill>
        <p:spPr>
          <a:xfrm>
            <a:off x="5991225" y="1154430"/>
            <a:ext cx="2488565" cy="5386705"/>
          </a:xfrm>
          <a:prstGeom prst="rect">
            <a:avLst/>
          </a:prstGeom>
        </p:spPr>
      </p:pic>
      <p:sp>
        <p:nvSpPr>
          <p:cNvPr id="13" name="矩形 12"/>
          <p:cNvSpPr/>
          <p:nvPr/>
        </p:nvSpPr>
        <p:spPr>
          <a:xfrm>
            <a:off x="8979311" y="2776855"/>
            <a:ext cx="2387824" cy="2580641"/>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拍摄</a:t>
            </a: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30s</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周围环境，点击</a:t>
            </a: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确定上传，进入下一步</a:t>
            </a:r>
            <a:r>
              <a:rPr lang="en-US" altLang="zh-CN" sz="14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进入图二页面，点击相机切换为后置摄像头，点击</a:t>
            </a: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使用后置摄像头，开启监控</a:t>
            </a:r>
            <a:r>
              <a:rPr lang="en-US" altLang="zh-CN" sz="14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400" b="1" dirty="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通过后可进入第二视角实时监控。</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矩形 1"/>
          <p:cNvSpPr/>
          <p:nvPr/>
        </p:nvSpPr>
        <p:spPr>
          <a:xfrm>
            <a:off x="2420620" y="266065"/>
            <a:ext cx="963295"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第二视角监控</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sp>
        <p:nvSpPr>
          <p:cNvPr id="13" name="矩形 12"/>
          <p:cNvSpPr/>
          <p:nvPr/>
        </p:nvSpPr>
        <p:spPr>
          <a:xfrm>
            <a:off x="8514715" y="1178559"/>
            <a:ext cx="3039745" cy="4857115"/>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第二视角监控设备摄像头建议架设在考试设备的侧后方、距离 </a:t>
            </a: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1.5 </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米</a:t>
            </a: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 </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米处、摄像头高度 </a:t>
            </a: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1.2-1.5 </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米，与考试位置成 </a:t>
            </a: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45 </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度角。</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pP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pP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第二视角监控设备架设好以后，可以使用前置摄像头的拍照功能，查看监控效果、调试监控角度。确认监控摄像头正常工作无遮挡，监控范围覆盖考生上半身（双手可见）、完整的考试设备、答题设备的屏幕、以及考生周边环境。保证考试区域光线均匀充足，避免监控画面过暗或过亮，导致监控效果不佳被判定为违纪</a:t>
            </a: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最后，仔细检查监控设备摆放的稳定程度，避免考中设备倾倒造成损失。</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pP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6" name="图片 16" descr="C:/Users/oxcoder/AppData/Local/Temp/picturecompress_20211029132441/output_1.pngoutput_1"/>
          <p:cNvPicPr>
            <a:picLocks noChangeAspect="1"/>
          </p:cNvPicPr>
          <p:nvPr/>
        </p:nvPicPr>
        <p:blipFill>
          <a:blip r:embed="rId1"/>
          <a:stretch>
            <a:fillRect/>
          </a:stretch>
        </p:blipFill>
        <p:spPr>
          <a:xfrm>
            <a:off x="483235" y="1040130"/>
            <a:ext cx="3812540" cy="5083810"/>
          </a:xfrm>
          <a:prstGeom prst="rect">
            <a:avLst/>
          </a:prstGeom>
        </p:spPr>
      </p:pic>
      <p:pic>
        <p:nvPicPr>
          <p:cNvPr id="15" name="图片 15" descr="C:/Users/oxcoder/AppData/Local/Temp/picturecompress_20211029132520/output_1.pngoutput_1"/>
          <p:cNvPicPr>
            <a:picLocks noChangeAspect="1"/>
          </p:cNvPicPr>
          <p:nvPr/>
        </p:nvPicPr>
        <p:blipFill>
          <a:blip r:embed="rId2"/>
          <a:stretch>
            <a:fillRect/>
          </a:stretch>
        </p:blipFill>
        <p:spPr>
          <a:xfrm>
            <a:off x="4498975" y="1040130"/>
            <a:ext cx="3812540" cy="50838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5094229"/>
            <a:ext cx="12192635" cy="1764149"/>
            <a:chOff x="0" y="6144"/>
            <a:chExt cx="19201" cy="4670"/>
          </a:xfrm>
        </p:grpSpPr>
        <p:sp>
          <p:nvSpPr>
            <p:cNvPr id="9" name="任意多边形 29"/>
            <p:cNvSpPr/>
            <p:nvPr/>
          </p:nvSpPr>
          <p:spPr>
            <a:xfrm flipH="1">
              <a:off x="0" y="6144"/>
              <a:ext cx="19201" cy="4669"/>
            </a:xfrm>
            <a:custGeom>
              <a:avLst/>
              <a:gdLst>
                <a:gd name="connsiteX0" fmla="*/ 19200 w 19200"/>
                <a:gd name="connsiteY0" fmla="*/ 0 h 4257"/>
                <a:gd name="connsiteX1" fmla="*/ 19200 w 19200"/>
                <a:gd name="connsiteY1" fmla="*/ 4257 h 4257"/>
                <a:gd name="connsiteX2" fmla="*/ 0 w 19200"/>
                <a:gd name="connsiteY2" fmla="*/ 4257 h 4257"/>
                <a:gd name="connsiteX3" fmla="*/ 0 w 19200"/>
                <a:gd name="connsiteY3" fmla="*/ 3034 h 4257"/>
                <a:gd name="connsiteX4" fmla="*/ 47 w 19200"/>
                <a:gd name="connsiteY4" fmla="*/ 3017 h 4257"/>
                <a:gd name="connsiteX5" fmla="*/ 870 w 19200"/>
                <a:gd name="connsiteY5" fmla="*/ 2794 h 4257"/>
                <a:gd name="connsiteX6" fmla="*/ 4668 w 19200"/>
                <a:gd name="connsiteY6" fmla="*/ 2870 h 4257"/>
                <a:gd name="connsiteX7" fmla="*/ 7499 w 19200"/>
                <a:gd name="connsiteY7" fmla="*/ 1726 h 4257"/>
                <a:gd name="connsiteX8" fmla="*/ 10293 w 19200"/>
                <a:gd name="connsiteY8" fmla="*/ 1989 h 4257"/>
                <a:gd name="connsiteX9" fmla="*/ 12993 w 19200"/>
                <a:gd name="connsiteY9" fmla="*/ 714 h 4257"/>
                <a:gd name="connsiteX10" fmla="*/ 15599 w 19200"/>
                <a:gd name="connsiteY10" fmla="*/ 1726 h 4257"/>
                <a:gd name="connsiteX11" fmla="*/ 19162 w 19200"/>
                <a:gd name="connsiteY11" fmla="*/ 20 h 4257"/>
                <a:gd name="connsiteX12" fmla="*/ 19200 w 19200"/>
                <a:gd name="connsiteY12" fmla="*/ 0 h 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0" h="4257">
                  <a:moveTo>
                    <a:pt x="19200" y="0"/>
                  </a:moveTo>
                  <a:lnTo>
                    <a:pt x="19200" y="4257"/>
                  </a:lnTo>
                  <a:lnTo>
                    <a:pt x="0" y="4257"/>
                  </a:lnTo>
                  <a:lnTo>
                    <a:pt x="0" y="3034"/>
                  </a:lnTo>
                  <a:lnTo>
                    <a:pt x="47" y="3017"/>
                  </a:lnTo>
                  <a:cubicBezTo>
                    <a:pt x="321" y="2918"/>
                    <a:pt x="598" y="2840"/>
                    <a:pt x="870" y="2794"/>
                  </a:cubicBezTo>
                  <a:cubicBezTo>
                    <a:pt x="2322" y="2550"/>
                    <a:pt x="3412" y="3001"/>
                    <a:pt x="4668" y="2870"/>
                  </a:cubicBezTo>
                  <a:cubicBezTo>
                    <a:pt x="5924" y="2739"/>
                    <a:pt x="6524" y="1782"/>
                    <a:pt x="7499" y="1726"/>
                  </a:cubicBezTo>
                  <a:cubicBezTo>
                    <a:pt x="8474" y="1670"/>
                    <a:pt x="9505" y="2045"/>
                    <a:pt x="10293" y="1989"/>
                  </a:cubicBezTo>
                  <a:cubicBezTo>
                    <a:pt x="11081" y="1933"/>
                    <a:pt x="12112" y="789"/>
                    <a:pt x="12993" y="714"/>
                  </a:cubicBezTo>
                  <a:cubicBezTo>
                    <a:pt x="13874" y="639"/>
                    <a:pt x="14843" y="1665"/>
                    <a:pt x="15599" y="1726"/>
                  </a:cubicBezTo>
                  <a:cubicBezTo>
                    <a:pt x="16355" y="1788"/>
                    <a:pt x="18369" y="434"/>
                    <a:pt x="19162" y="20"/>
                  </a:cubicBezTo>
                  <a:lnTo>
                    <a:pt x="19200" y="0"/>
                  </a:lnTo>
                  <a:close/>
                </a:path>
              </a:pathLst>
            </a:custGeom>
            <a:solidFill>
              <a:srgbClr val="FFFFFF"/>
            </a:solidFill>
            <a:ln w="12700" cap="flat" cmpd="sng" algn="ctr">
              <a:noFill/>
              <a:prstDash val="solid"/>
              <a:miter lim="800000"/>
            </a:ln>
            <a:effectLst>
              <a:outerShdw blurRad="863600" dist="38100" dir="16200000" rotWithShape="0">
                <a:srgbClr val="B9D2FD">
                  <a:lumMod val="25000"/>
                  <a:alpha val="20000"/>
                </a:srgb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OPPOSans L"/>
                <a:ea typeface="OPPOSans R"/>
                <a:cs typeface="+mn-cs"/>
              </a:endParaRPr>
            </a:p>
          </p:txBody>
        </p:sp>
        <p:sp>
          <p:nvSpPr>
            <p:cNvPr id="10" name="任意多边形 30"/>
            <p:cNvSpPr/>
            <p:nvPr/>
          </p:nvSpPr>
          <p:spPr>
            <a:xfrm flipH="1">
              <a:off x="0" y="6557"/>
              <a:ext cx="19200" cy="4257"/>
            </a:xfrm>
            <a:custGeom>
              <a:avLst/>
              <a:gdLst>
                <a:gd name="connsiteX0" fmla="*/ 19200 w 19200"/>
                <a:gd name="connsiteY0" fmla="*/ 0 h 4257"/>
                <a:gd name="connsiteX1" fmla="*/ 19200 w 19200"/>
                <a:gd name="connsiteY1" fmla="*/ 4257 h 4257"/>
                <a:gd name="connsiteX2" fmla="*/ 0 w 19200"/>
                <a:gd name="connsiteY2" fmla="*/ 4257 h 4257"/>
                <a:gd name="connsiteX3" fmla="*/ 0 w 19200"/>
                <a:gd name="connsiteY3" fmla="*/ 3034 h 4257"/>
                <a:gd name="connsiteX4" fmla="*/ 47 w 19200"/>
                <a:gd name="connsiteY4" fmla="*/ 3017 h 4257"/>
                <a:gd name="connsiteX5" fmla="*/ 870 w 19200"/>
                <a:gd name="connsiteY5" fmla="*/ 2794 h 4257"/>
                <a:gd name="connsiteX6" fmla="*/ 4668 w 19200"/>
                <a:gd name="connsiteY6" fmla="*/ 2870 h 4257"/>
                <a:gd name="connsiteX7" fmla="*/ 7499 w 19200"/>
                <a:gd name="connsiteY7" fmla="*/ 1726 h 4257"/>
                <a:gd name="connsiteX8" fmla="*/ 10293 w 19200"/>
                <a:gd name="connsiteY8" fmla="*/ 1989 h 4257"/>
                <a:gd name="connsiteX9" fmla="*/ 12993 w 19200"/>
                <a:gd name="connsiteY9" fmla="*/ 714 h 4257"/>
                <a:gd name="connsiteX10" fmla="*/ 15599 w 19200"/>
                <a:gd name="connsiteY10" fmla="*/ 1726 h 4257"/>
                <a:gd name="connsiteX11" fmla="*/ 19162 w 19200"/>
                <a:gd name="connsiteY11" fmla="*/ 20 h 4257"/>
                <a:gd name="connsiteX12" fmla="*/ 19200 w 19200"/>
                <a:gd name="connsiteY12" fmla="*/ 0 h 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0" h="4257">
                  <a:moveTo>
                    <a:pt x="19200" y="0"/>
                  </a:moveTo>
                  <a:lnTo>
                    <a:pt x="19200" y="4257"/>
                  </a:lnTo>
                  <a:lnTo>
                    <a:pt x="0" y="4257"/>
                  </a:lnTo>
                  <a:lnTo>
                    <a:pt x="0" y="3034"/>
                  </a:lnTo>
                  <a:lnTo>
                    <a:pt x="47" y="3017"/>
                  </a:lnTo>
                  <a:cubicBezTo>
                    <a:pt x="321" y="2918"/>
                    <a:pt x="598" y="2840"/>
                    <a:pt x="870" y="2794"/>
                  </a:cubicBezTo>
                  <a:cubicBezTo>
                    <a:pt x="2322" y="2550"/>
                    <a:pt x="3412" y="3001"/>
                    <a:pt x="4668" y="2870"/>
                  </a:cubicBezTo>
                  <a:cubicBezTo>
                    <a:pt x="5924" y="2739"/>
                    <a:pt x="6524" y="1782"/>
                    <a:pt x="7499" y="1726"/>
                  </a:cubicBezTo>
                  <a:cubicBezTo>
                    <a:pt x="8474" y="1670"/>
                    <a:pt x="9505" y="2045"/>
                    <a:pt x="10293" y="1989"/>
                  </a:cubicBezTo>
                  <a:cubicBezTo>
                    <a:pt x="11081" y="1933"/>
                    <a:pt x="12112" y="789"/>
                    <a:pt x="12993" y="714"/>
                  </a:cubicBezTo>
                  <a:cubicBezTo>
                    <a:pt x="13874" y="639"/>
                    <a:pt x="14843" y="1665"/>
                    <a:pt x="15599" y="1726"/>
                  </a:cubicBezTo>
                  <a:cubicBezTo>
                    <a:pt x="16355" y="1788"/>
                    <a:pt x="18369" y="434"/>
                    <a:pt x="19162" y="20"/>
                  </a:cubicBezTo>
                  <a:lnTo>
                    <a:pt x="19200" y="0"/>
                  </a:lnTo>
                  <a:close/>
                </a:path>
              </a:pathLst>
            </a:custGeom>
            <a:gradFill>
              <a:gsLst>
                <a:gs pos="0">
                  <a:srgbClr val="B9D2FD">
                    <a:lumMod val="75000"/>
                  </a:srgbClr>
                </a:gs>
                <a:gs pos="100000">
                  <a:srgbClr val="B9D2FD">
                    <a:lumMod val="50000"/>
                  </a:srgbClr>
                </a:gs>
              </a:gsLst>
              <a:lin ang="2700000" scaled="0"/>
            </a:gradFill>
            <a:ln w="12700" cap="flat" cmpd="sng" algn="ctr">
              <a:noFill/>
              <a:prstDash val="solid"/>
              <a:miter lim="800000"/>
            </a:ln>
            <a:effectLst>
              <a:outerShdw blurRad="863600" dist="38100" dir="16200000" rotWithShape="0">
                <a:srgbClr val="B9D2FD">
                  <a:lumMod val="25000"/>
                  <a:alpha val="20000"/>
                </a:srgb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OPPOSans L"/>
                <a:ea typeface="OPPOSans R"/>
                <a:cs typeface="+mn-cs"/>
              </a:endParaRPr>
            </a:p>
          </p:txBody>
        </p:sp>
      </p:gr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2555" y="2048766"/>
            <a:ext cx="4281039" cy="4212886"/>
          </a:xfrm>
          <a:prstGeom prst="rect">
            <a:avLst/>
          </a:prstGeom>
        </p:spPr>
      </p:pic>
      <p:sp>
        <p:nvSpPr>
          <p:cNvPr id="11" name="文本 框 6"/>
          <p:cNvSpPr txBox="1"/>
          <p:nvPr/>
        </p:nvSpPr>
        <p:spPr>
          <a:xfrm>
            <a:off x="5650969" y="2659910"/>
            <a:ext cx="4566315" cy="1015663"/>
          </a:xfrm>
          <a:prstGeom prst="rect">
            <a:avLst/>
          </a:prstGeom>
          <a:noFill/>
          <a:effectLst>
            <a:outerShdw dist="50800" dir="5400000" sx="22000" sy="22000" algn="ctr" rotWithShape="0">
              <a:srgbClr val="00A296">
                <a:alpha val="78000"/>
              </a:srgbClr>
            </a:outerShdw>
            <a:reflection endPos="0" dist="50800" dir="5400000" sy="-100000" algn="bl" rotWithShape="0"/>
          </a:effectLst>
        </p:spPr>
        <p:txBody>
          <a:bodyPr wrap="none" rtlCol="0">
            <a:spAutoFit/>
          </a:bodyPr>
          <a:lstStyle/>
          <a:p>
            <a:pPr algn="ctr"/>
            <a:r>
              <a:rPr lang="en-US" altLang="zh-CN" sz="6000" b="1" spc="140" dirty="0">
                <a:solidFill>
                  <a:srgbClr val="3A68FF"/>
                </a:solidFill>
                <a:latin typeface="微软雅黑" panose="020B0503020204020204" pitchFamily="34" charset="-122"/>
                <a:ea typeface="微软雅黑" panose="020B0503020204020204" pitchFamily="34" charset="-122"/>
              </a:rPr>
              <a:t>05 </a:t>
            </a:r>
            <a:r>
              <a:rPr lang="zh-CN" altLang="en-US" sz="6000" b="1" spc="140" dirty="0">
                <a:solidFill>
                  <a:srgbClr val="3A68FF"/>
                </a:solidFill>
                <a:latin typeface="微软雅黑" panose="020B0503020204020204" pitchFamily="34" charset="-122"/>
                <a:ea typeface="微软雅黑" panose="020B0503020204020204" pitchFamily="34" charset="-122"/>
              </a:rPr>
              <a:t>进入考试</a:t>
            </a:r>
            <a:endParaRPr lang="zh-CN" altLang="en-US" sz="6000" b="1" spc="140" dirty="0">
              <a:solidFill>
                <a:srgbClr val="3A68FF"/>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oxcoder\Desktop\无校招字样\新建文件夹\屏幕快照 2019-12-11 18.41.25.png屏幕快照 2019-12-11 18.41.25"/>
          <p:cNvPicPr>
            <a:picLocks noChangeAspect="1"/>
          </p:cNvPicPr>
          <p:nvPr/>
        </p:nvPicPr>
        <p:blipFill>
          <a:blip r:embed="rId1"/>
          <a:srcRect t="5353"/>
          <a:stretch>
            <a:fillRect/>
          </a:stretch>
        </p:blipFill>
        <p:spPr>
          <a:xfrm>
            <a:off x="443230" y="1083310"/>
            <a:ext cx="8807450" cy="5344795"/>
          </a:xfrm>
          <a:prstGeom prst="rect">
            <a:avLst/>
          </a:prstGeom>
        </p:spPr>
      </p:pic>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进入考试</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p:cNvSpPr/>
          <p:nvPr/>
        </p:nvSpPr>
        <p:spPr>
          <a:xfrm>
            <a:off x="8730615" y="3371621"/>
            <a:ext cx="2804160" cy="1802765"/>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在考试开始前，请考生仔细阅读此页面的考试须知，</a:t>
            </a:r>
            <a:r>
              <a:rPr lang="zh-CN" altLang="en-US" sz="1400" b="1" dirty="0">
                <a:solidFill>
                  <a:schemeClr val="accent4"/>
                </a:solidFill>
                <a:latin typeface="微软雅黑" panose="020B0503020204020204" pitchFamily="34" charset="-122"/>
                <a:ea typeface="微软雅黑" panose="020B0503020204020204" pitchFamily="34" charset="-122"/>
                <a:sym typeface="+mn-ea"/>
              </a:rPr>
              <a:t>并在考试规定时间内进入考试，点击【进入考试】</a:t>
            </a:r>
            <a:r>
              <a:rPr lang="zh-CN" altLang="en-US" sz="1400" dirty="0">
                <a:solidFill>
                  <a:schemeClr val="bg1"/>
                </a:solidFill>
                <a:latin typeface="微软雅黑" panose="020B0503020204020204" pitchFamily="34" charset="-122"/>
                <a:ea typeface="微软雅黑" panose="020B0503020204020204" pitchFamily="34" charset="-122"/>
                <a:sym typeface="+mn-ea"/>
              </a:rPr>
              <a:t>按钮，进入答题页面，否则会视为迟到。</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4043" y="4035333"/>
            <a:ext cx="475343" cy="475343"/>
          </a:xfrm>
          <a:prstGeom prst="rect">
            <a:avLst/>
          </a:prstGeom>
        </p:spPr>
      </p:pic>
      <p:sp>
        <p:nvSpPr>
          <p:cNvPr id="3" name="矩形 2"/>
          <p:cNvSpPr/>
          <p:nvPr/>
        </p:nvSpPr>
        <p:spPr>
          <a:xfrm>
            <a:off x="2564765" y="266065"/>
            <a:ext cx="819150"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oxcoder\Desktop\无校招字样\新建文件夹\屏幕快照 2019-12-11 18.42.14.png屏幕快照 2019-12-11 18.42.14"/>
          <p:cNvPicPr>
            <a:picLocks noChangeAspect="1"/>
          </p:cNvPicPr>
          <p:nvPr/>
        </p:nvPicPr>
        <p:blipFill rotWithShape="1">
          <a:blip r:embed="rId1"/>
          <a:srcRect t="297" b="25715"/>
          <a:stretch>
            <a:fillRect/>
          </a:stretch>
        </p:blipFill>
        <p:spPr>
          <a:xfrm>
            <a:off x="184785" y="843915"/>
            <a:ext cx="9321800" cy="3950970"/>
          </a:xfrm>
          <a:prstGeom prst="rect">
            <a:avLst/>
          </a:prstGeom>
        </p:spPr>
      </p:pic>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试卷目录</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p:cNvSpPr/>
          <p:nvPr/>
        </p:nvSpPr>
        <p:spPr>
          <a:xfrm>
            <a:off x="9061883" y="2111375"/>
            <a:ext cx="2650692" cy="4147185"/>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试卷规则：在此部分会展示本场考试的规则。如粘贴与切出的限制、多选题与不定项选择题的给分规则等</a:t>
            </a:r>
            <a:endPar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pP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试卷信息：在此部分会展示本场考试所包含的题型、题目数量、分值设置等信息。考生可点击任意目录后的【进入答题】按钮进入题目作答</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pPr>
            <a:endPar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试卷时间：此部分会展示本场考试的剩余时间。剩余时间为</a:t>
            </a: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时系统将强制提交考生的试卷</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sp>
        <p:nvSpPr>
          <p:cNvPr id="16" name="八角星 15"/>
          <p:cNvSpPr/>
          <p:nvPr/>
        </p:nvSpPr>
        <p:spPr>
          <a:xfrm>
            <a:off x="301625" y="2111375"/>
            <a:ext cx="281940" cy="266700"/>
          </a:xfrm>
          <a:prstGeom prst="star8">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a:latin typeface="微软雅黑" panose="020B0503020204020204" pitchFamily="34" charset="-122"/>
                <a:ea typeface="微软雅黑" panose="020B0503020204020204" pitchFamily="34" charset="-122"/>
                <a:sym typeface="微软雅黑" panose="020B0503020204020204" pitchFamily="34" charset="-122"/>
              </a:rPr>
              <a:t>1</a:t>
            </a:r>
            <a:endParaRPr lang="en-US" altLang="zh-CN" sz="1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八角星 2"/>
          <p:cNvSpPr/>
          <p:nvPr/>
        </p:nvSpPr>
        <p:spPr>
          <a:xfrm>
            <a:off x="301625" y="3204210"/>
            <a:ext cx="281940" cy="266700"/>
          </a:xfrm>
          <a:prstGeom prst="star8">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a:latin typeface="微软雅黑" panose="020B0503020204020204" pitchFamily="34" charset="-122"/>
                <a:ea typeface="微软雅黑" panose="020B0503020204020204" pitchFamily="34" charset="-122"/>
                <a:sym typeface="微软雅黑" panose="020B0503020204020204" pitchFamily="34" charset="-122"/>
              </a:rPr>
              <a:t>2</a:t>
            </a:r>
            <a:endParaRPr lang="en-US" altLang="zh-CN" sz="1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八角星 3"/>
          <p:cNvSpPr/>
          <p:nvPr/>
        </p:nvSpPr>
        <p:spPr>
          <a:xfrm>
            <a:off x="7429500" y="843915"/>
            <a:ext cx="281940" cy="266700"/>
          </a:xfrm>
          <a:prstGeom prst="star8">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a:latin typeface="微软雅黑" panose="020B0503020204020204" pitchFamily="34" charset="-122"/>
                <a:ea typeface="微软雅黑" panose="020B0503020204020204" pitchFamily="34" charset="-122"/>
                <a:sym typeface="微软雅黑" panose="020B0503020204020204" pitchFamily="34" charset="-122"/>
              </a:rPr>
              <a:t>3</a:t>
            </a:r>
            <a:endParaRPr lang="en-US" altLang="zh-CN" sz="1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矩形 6"/>
          <p:cNvSpPr/>
          <p:nvPr/>
        </p:nvSpPr>
        <p:spPr>
          <a:xfrm>
            <a:off x="2564765" y="266065"/>
            <a:ext cx="819150"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60020" y="883920"/>
            <a:ext cx="1071245"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561080" y="883920"/>
            <a:ext cx="1071245"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84785" y="1236980"/>
            <a:ext cx="182245" cy="98425"/>
          </a:xfrm>
          <a:prstGeom prst="rect">
            <a:avLst/>
          </a:prstGeom>
          <a:solidFill>
            <a:srgbClr val="1D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2"/>
          <a:stretch>
            <a:fillRect/>
          </a:stretch>
        </p:blipFill>
        <p:spPr>
          <a:xfrm>
            <a:off x="490220" y="1628775"/>
            <a:ext cx="1205230" cy="208915"/>
          </a:xfrm>
          <a:prstGeom prst="rect">
            <a:avLst/>
          </a:prstGeom>
        </p:spPr>
      </p:pic>
      <p:sp>
        <p:nvSpPr>
          <p:cNvPr id="15" name="矩形 14"/>
          <p:cNvSpPr/>
          <p:nvPr/>
        </p:nvSpPr>
        <p:spPr>
          <a:xfrm>
            <a:off x="1695450" y="1628775"/>
            <a:ext cx="1071245"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oxcoder\Desktop\无校招字样\新建文件夹\屏幕快照 2019-12-11 18.48.32.png屏幕快照 2019-12-11 18.48.32"/>
          <p:cNvPicPr>
            <a:picLocks noChangeAspect="1"/>
          </p:cNvPicPr>
          <p:nvPr/>
        </p:nvPicPr>
        <p:blipFill rotWithShape="1">
          <a:blip r:embed="rId1"/>
          <a:srcRect b="59730"/>
          <a:stretch>
            <a:fillRect/>
          </a:stretch>
        </p:blipFill>
        <p:spPr>
          <a:xfrm>
            <a:off x="185096" y="2702222"/>
            <a:ext cx="9321800" cy="1879006"/>
          </a:xfrm>
          <a:prstGeom prst="rect">
            <a:avLst/>
          </a:prstGeom>
        </p:spPr>
      </p:pic>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题型介绍</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p:cNvSpPr/>
          <p:nvPr/>
        </p:nvSpPr>
        <p:spPr>
          <a:xfrm>
            <a:off x="9254288" y="2480310"/>
            <a:ext cx="2650692" cy="2322830"/>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系统支持多种题型的在线作答：单选题、多选题、不定项选择题。请考生在答题过程中确认自己所答题型，以避免漏填少填等情况的出现</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sp>
        <p:nvSpPr>
          <p:cNvPr id="3" name="矩形 2"/>
          <p:cNvSpPr/>
          <p:nvPr/>
        </p:nvSpPr>
        <p:spPr>
          <a:xfrm>
            <a:off x="2564765" y="266065"/>
            <a:ext cx="819150"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oxcoder\Desktop\无校招字样\新建文件夹\屏幕快照 2019-12-11 18.42.28.png屏幕快照 2019-12-11 18.42.28"/>
          <p:cNvPicPr>
            <a:picLocks noChangeAspect="1"/>
          </p:cNvPicPr>
          <p:nvPr/>
        </p:nvPicPr>
        <p:blipFill>
          <a:blip r:embed="rId1"/>
          <a:srcRect t="8832"/>
          <a:stretch>
            <a:fillRect/>
          </a:stretch>
        </p:blipFill>
        <p:spPr>
          <a:xfrm>
            <a:off x="1113155" y="1727200"/>
            <a:ext cx="7465060" cy="4253865"/>
          </a:xfrm>
          <a:prstGeom prst="rect">
            <a:avLst/>
          </a:prstGeom>
        </p:spPr>
      </p:pic>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题型介绍</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p:cNvSpPr/>
          <p:nvPr/>
        </p:nvSpPr>
        <p:spPr>
          <a:xfrm>
            <a:off x="9629775" y="2538095"/>
            <a:ext cx="1714500" cy="1781810"/>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buFont typeface="+mj-ea"/>
              <a:buNone/>
            </a:pPr>
            <a:r>
              <a:rPr lang="zh-CN" sz="1400" dirty="0">
                <a:solidFill>
                  <a:schemeClr val="bg1"/>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单选题</a:t>
            </a:r>
            <a:endParaRPr lang="zh-CN" sz="1400" dirty="0">
              <a:solidFill>
                <a:schemeClr val="bg1"/>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sp>
        <p:nvSpPr>
          <p:cNvPr id="3" name="矩形 2"/>
          <p:cNvSpPr/>
          <p:nvPr/>
        </p:nvSpPr>
        <p:spPr>
          <a:xfrm>
            <a:off x="2564765" y="266065"/>
            <a:ext cx="819150"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103630" y="1727200"/>
            <a:ext cx="1071245"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504690" y="1727200"/>
            <a:ext cx="1071245"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123315" y="2055495"/>
            <a:ext cx="182245" cy="98425"/>
          </a:xfrm>
          <a:prstGeom prst="rect">
            <a:avLst/>
          </a:prstGeom>
          <a:solidFill>
            <a:srgbClr val="1D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2"/>
          <a:stretch>
            <a:fillRect/>
          </a:stretch>
        </p:blipFill>
        <p:spPr>
          <a:xfrm>
            <a:off x="1305560" y="2375535"/>
            <a:ext cx="936625" cy="16256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考前须知</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sp>
        <p:nvSpPr>
          <p:cNvPr id="3" name="文本框 2"/>
          <p:cNvSpPr txBox="1"/>
          <p:nvPr/>
        </p:nvSpPr>
        <p:spPr>
          <a:xfrm>
            <a:off x="309764" y="788629"/>
            <a:ext cx="11517630" cy="5969000"/>
          </a:xfrm>
          <a:prstGeom prst="rect">
            <a:avLst/>
          </a:prstGeom>
          <a:noFill/>
        </p:spPr>
        <p:txBody>
          <a:bodyPr wrap="square" rtlCol="0" anchor="t">
            <a:spAutoFit/>
          </a:bodyPr>
          <a:lstStyle/>
          <a:p>
            <a:pPr>
              <a:lnSpc>
                <a:spcPct val="150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一、考前须知</a:t>
            </a:r>
            <a:endPar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本次考试为在线考试形式，考生需自行准备符合要求的考试设备、监控设备和考试场所。</a:t>
            </a:r>
            <a:b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考生须同时准备两台设备：用于在线答题的电脑以及用于联络和监控考试行为的手机，二者缺一不可</a:t>
            </a:r>
            <a:r>
              <a:rPr lang="zh-CN" altLang="en-US" sz="1600" b="1"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1. 考试时间要求</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pPr>
            <a:r>
              <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）模拟测试时间</a:t>
            </a:r>
            <a:endPar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20000"/>
              </a:lnSpc>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2022</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9</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22</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日（星期四</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）上午</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10:30-11:30 </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。请至少提前</a:t>
            </a:r>
            <a:r>
              <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30</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分钟，于上午</a:t>
            </a:r>
            <a:r>
              <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10:00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准时</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登录，进行设备调试。考试不允许提前交卷。</a:t>
            </a:r>
            <a:endPar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pPr>
            <a:r>
              <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）正式考试时间</a:t>
            </a:r>
            <a:endPar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2022</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9</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24</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日（星期</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六</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）上午</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9:00-11:00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。正式考试前请至少提前</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0分钟，于上午</a:t>
            </a:r>
            <a:r>
              <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8</a:t>
            </a:r>
            <a:r>
              <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:30</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准时</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登录</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检测及调试设备</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 笔试诚信要求</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spcBef>
                <a:spcPts val="600"/>
              </a:spcBef>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请考生知悉：根据考试的管理要求，考试全程需同时开启两路在线视频监控，以满足远程在线监考的</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必需要求。</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spcBef>
                <a:spcPts val="600"/>
              </a:spcBef>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为保证考试的公正性和严肃性，本次考试采用在线考试，启用人脸识别对考生身份特征识别；考中全程AI监考技术、人工远程监考以及考后监控记录核查等方式对考试过程进行全面监控。</a:t>
            </a:r>
            <a:r>
              <a:rPr lang="zh-CN" altLang="en-US" sz="1600" dirty="0">
                <a:solidFill>
                  <a:srgbClr val="1C6BFF"/>
                </a:solidFill>
                <a:latin typeface="微软雅黑" panose="020B0503020204020204" pitchFamily="34" charset="-122"/>
                <a:ea typeface="微软雅黑" panose="020B0503020204020204" pitchFamily="34" charset="-122"/>
                <a:sym typeface="微软雅黑" panose="020B0503020204020204" pitchFamily="34" charset="-122"/>
              </a:rPr>
              <a:t>考生应自觉遵守考试纪律，诚信应考，知悉以下行为将被认定为违反考试纪律：笔试中替考、翻书、搜索答案、现场讨论、求助外援、遮挡或偏移摄像头等；打开其他页面和广告弹窗</a:t>
            </a:r>
            <a:r>
              <a:rPr lang="en-US" altLang="zh-CN" sz="1600" dirty="0">
                <a:solidFill>
                  <a:srgbClr val="1C6BFF"/>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1600" dirty="0">
                <a:solidFill>
                  <a:srgbClr val="1C6BFF"/>
                </a:solidFill>
                <a:latin typeface="微软雅黑" panose="020B0503020204020204" pitchFamily="34" charset="-122"/>
                <a:ea typeface="微软雅黑" panose="020B0503020204020204" pitchFamily="34" charset="-122"/>
                <a:sym typeface="微软雅黑" panose="020B0503020204020204" pitchFamily="34" charset="-122"/>
              </a:rPr>
              <a:t>秒以上均视为切屏操作，切屏</a:t>
            </a:r>
            <a:r>
              <a:rPr lang="en-US" altLang="zh-CN" sz="1600" dirty="0">
                <a:solidFill>
                  <a:srgbClr val="1C6BFF"/>
                </a:solidFill>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1600" dirty="0">
                <a:solidFill>
                  <a:srgbClr val="1C6BFF"/>
                </a:solidFill>
                <a:latin typeface="微软雅黑" panose="020B0503020204020204" pitchFamily="34" charset="-122"/>
                <a:ea typeface="微软雅黑" panose="020B0503020204020204" pitchFamily="34" charset="-122"/>
                <a:sym typeface="微软雅黑" panose="020B0503020204020204" pitchFamily="34" charset="-122"/>
              </a:rPr>
              <a:t>次以上算为作弊，系统将自动交卷。考试不允许使用草稿纸。</a:t>
            </a:r>
            <a:endParaRPr lang="en-US" altLang="zh-CN" sz="1600" dirty="0">
              <a:solidFill>
                <a:srgbClr val="1C6BFF"/>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spcBef>
                <a:spcPts val="600"/>
              </a:spcBef>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特别提醒：如考生未按要求完成考前测试，可能在正式考试中因系统或网络故障造成考试时间损失或无法完成考试，将不会得到补时或补考的</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机会，一切后果由考生自行承担。</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矩形 1"/>
          <p:cNvSpPr/>
          <p:nvPr/>
        </p:nvSpPr>
        <p:spPr>
          <a:xfrm>
            <a:off x="2564765" y="279400"/>
            <a:ext cx="819150"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oxcoder\Desktop\无校招字样\屏幕快照 2019-12-11 18.42.52.png屏幕快照 2019-12-11 18.42.52"/>
          <p:cNvPicPr>
            <a:picLocks noChangeAspect="1"/>
          </p:cNvPicPr>
          <p:nvPr/>
        </p:nvPicPr>
        <p:blipFill>
          <a:blip r:embed="rId1"/>
          <a:srcRect t="8956"/>
          <a:stretch>
            <a:fillRect/>
          </a:stretch>
        </p:blipFill>
        <p:spPr>
          <a:xfrm>
            <a:off x="1103630" y="1727200"/>
            <a:ext cx="7465060" cy="4247515"/>
          </a:xfrm>
          <a:prstGeom prst="rect">
            <a:avLst/>
          </a:prstGeom>
        </p:spPr>
      </p:pic>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题型介绍</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p:cNvSpPr/>
          <p:nvPr/>
        </p:nvSpPr>
        <p:spPr>
          <a:xfrm>
            <a:off x="9629775" y="2538095"/>
            <a:ext cx="1714500" cy="1781810"/>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buFont typeface="+mj-ea"/>
              <a:buNone/>
            </a:pPr>
            <a:r>
              <a:rPr lang="zh-CN" sz="1400" dirty="0">
                <a:solidFill>
                  <a:schemeClr val="bg1"/>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多选题</a:t>
            </a:r>
            <a:endParaRPr lang="zh-CN" sz="1400" dirty="0">
              <a:solidFill>
                <a:schemeClr val="bg1"/>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sp>
        <p:nvSpPr>
          <p:cNvPr id="9" name="矩形 8"/>
          <p:cNvSpPr/>
          <p:nvPr/>
        </p:nvSpPr>
        <p:spPr>
          <a:xfrm>
            <a:off x="1103630" y="1727200"/>
            <a:ext cx="1071245"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504690" y="1727200"/>
            <a:ext cx="1071245"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118235" y="2055495"/>
            <a:ext cx="182245" cy="98425"/>
          </a:xfrm>
          <a:prstGeom prst="rect">
            <a:avLst/>
          </a:prstGeom>
          <a:solidFill>
            <a:srgbClr val="1D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2"/>
          <a:stretch>
            <a:fillRect/>
          </a:stretch>
        </p:blipFill>
        <p:spPr>
          <a:xfrm>
            <a:off x="1305560" y="2375535"/>
            <a:ext cx="936625" cy="162560"/>
          </a:xfrm>
          <a:prstGeom prst="rect">
            <a:avLst/>
          </a:prstGeom>
        </p:spPr>
      </p:pic>
      <p:sp>
        <p:nvSpPr>
          <p:cNvPr id="3" name="矩形 2"/>
          <p:cNvSpPr/>
          <p:nvPr/>
        </p:nvSpPr>
        <p:spPr>
          <a:xfrm>
            <a:off x="2564765" y="266065"/>
            <a:ext cx="819150"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oxcoder\Desktop\无校招字样\屏幕快照 2019-12-11 18.43.16.png屏幕快照 2019-12-11 18.43.16"/>
          <p:cNvPicPr>
            <a:picLocks noChangeAspect="1"/>
          </p:cNvPicPr>
          <p:nvPr/>
        </p:nvPicPr>
        <p:blipFill>
          <a:blip r:embed="rId1"/>
          <a:srcRect t="9419"/>
          <a:stretch>
            <a:fillRect/>
          </a:stretch>
        </p:blipFill>
        <p:spPr>
          <a:xfrm>
            <a:off x="1113790" y="1754505"/>
            <a:ext cx="7464425" cy="4225925"/>
          </a:xfrm>
          <a:prstGeom prst="rect">
            <a:avLst/>
          </a:prstGeom>
        </p:spPr>
      </p:pic>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题型介绍</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p:cNvSpPr/>
          <p:nvPr/>
        </p:nvSpPr>
        <p:spPr>
          <a:xfrm>
            <a:off x="9629775" y="2538095"/>
            <a:ext cx="1714500" cy="1781810"/>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buFont typeface="+mj-ea"/>
              <a:buNone/>
            </a:pPr>
            <a:r>
              <a:rPr lang="zh-CN" sz="1400" dirty="0">
                <a:solidFill>
                  <a:schemeClr val="bg1"/>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不定项选择题</a:t>
            </a:r>
            <a:endParaRPr lang="zh-CN" sz="1400" dirty="0">
              <a:solidFill>
                <a:schemeClr val="bg1"/>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sp>
        <p:nvSpPr>
          <p:cNvPr id="3" name="矩形 2"/>
          <p:cNvSpPr/>
          <p:nvPr/>
        </p:nvSpPr>
        <p:spPr>
          <a:xfrm>
            <a:off x="2564765" y="266065"/>
            <a:ext cx="819150"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C:\Users\oxcoder\Desktop\无校招字样\屏幕快照 2019-12-11 18.42.52.png屏幕快照 2019-12-11 18.42.52"/>
          <p:cNvPicPr>
            <a:picLocks noChangeAspect="1"/>
          </p:cNvPicPr>
          <p:nvPr/>
        </p:nvPicPr>
        <p:blipFill>
          <a:blip r:embed="rId2"/>
          <a:srcRect t="8956"/>
          <a:stretch>
            <a:fillRect/>
          </a:stretch>
        </p:blipFill>
        <p:spPr>
          <a:xfrm>
            <a:off x="1103630" y="1727200"/>
            <a:ext cx="7465060" cy="4247515"/>
          </a:xfrm>
          <a:prstGeom prst="rect">
            <a:avLst/>
          </a:prstGeom>
        </p:spPr>
      </p:pic>
      <p:sp>
        <p:nvSpPr>
          <p:cNvPr id="9" name="矩形 8"/>
          <p:cNvSpPr/>
          <p:nvPr/>
        </p:nvSpPr>
        <p:spPr>
          <a:xfrm>
            <a:off x="1103630" y="1727200"/>
            <a:ext cx="1071245"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504690" y="1727200"/>
            <a:ext cx="1071245"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118235" y="2055495"/>
            <a:ext cx="182245" cy="98425"/>
          </a:xfrm>
          <a:prstGeom prst="rect">
            <a:avLst/>
          </a:prstGeom>
          <a:solidFill>
            <a:srgbClr val="1D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a:stretch>
            <a:fillRect/>
          </a:stretch>
        </p:blipFill>
        <p:spPr>
          <a:xfrm>
            <a:off x="1305560" y="2375535"/>
            <a:ext cx="936625" cy="16256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屏幕快照 2019-12-11 18.51.39"/>
          <p:cNvPicPr>
            <a:picLocks noChangeAspect="1"/>
          </p:cNvPicPr>
          <p:nvPr/>
        </p:nvPicPr>
        <p:blipFill>
          <a:blip r:embed="rId1"/>
          <a:stretch>
            <a:fillRect/>
          </a:stretch>
        </p:blipFill>
        <p:spPr>
          <a:xfrm>
            <a:off x="7625715" y="972185"/>
            <a:ext cx="4101465" cy="3091815"/>
          </a:xfrm>
          <a:prstGeom prst="rect">
            <a:avLst/>
          </a:prstGeom>
        </p:spPr>
      </p:pic>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提交试卷</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p:cNvSpPr/>
          <p:nvPr/>
        </p:nvSpPr>
        <p:spPr>
          <a:xfrm>
            <a:off x="8525510" y="4441190"/>
            <a:ext cx="2486660" cy="2016125"/>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lnSpc>
                <a:spcPct val="120000"/>
              </a:lnSpc>
              <a:buFont typeface="+mj-ea"/>
              <a:buNone/>
            </a:pPr>
            <a:r>
              <a:rPr lang="zh-CN" altLang="en-US" sz="1400" dirty="0">
                <a:solidFill>
                  <a:schemeClr val="bg1"/>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答题结束后，考生须在目录页点击【提交试卷】按钮进行试卷的提交，</a:t>
            </a:r>
            <a:r>
              <a:rPr lang="zh-CN" altLang="en-US" sz="1400" dirty="0">
                <a:solidFill>
                  <a:schemeClr val="bg1"/>
                </a:solidFill>
                <a:latin typeface="微软雅黑" panose="020B0503020204020204" pitchFamily="34" charset="-122"/>
                <a:ea typeface="微软雅黑" panose="020B0503020204020204" pitchFamily="34" charset="-122"/>
                <a:cs typeface="等线" panose="02010600030101010101" charset="-122"/>
                <a:sym typeface="+mn-ea"/>
              </a:rPr>
              <a:t>请确保结束页上展示的所有数据已上传完成，再关闭页面，否则可能会影响最终成绩。</a:t>
            </a:r>
            <a:endParaRPr lang="zh-CN" altLang="en-US" sz="1400" dirty="0">
              <a:solidFill>
                <a:schemeClr val="bg1"/>
              </a:solidFill>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0430" y="3880485"/>
            <a:ext cx="403225" cy="403225"/>
          </a:xfrm>
          <a:prstGeom prst="rect">
            <a:avLst/>
          </a:prstGeom>
        </p:spPr>
      </p:pic>
      <p:pic>
        <p:nvPicPr>
          <p:cNvPr id="8" name="图片 7"/>
          <p:cNvPicPr>
            <a:picLocks noChangeAspect="1"/>
          </p:cNvPicPr>
          <p:nvPr/>
        </p:nvPicPr>
        <p:blipFill>
          <a:blip r:embed="rId3"/>
          <a:stretch>
            <a:fillRect/>
          </a:stretch>
        </p:blipFill>
        <p:spPr>
          <a:xfrm>
            <a:off x="253321" y="1397722"/>
            <a:ext cx="7264377" cy="3323745"/>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0815" y="4219298"/>
            <a:ext cx="367030" cy="367030"/>
          </a:xfrm>
          <a:prstGeom prst="rect">
            <a:avLst/>
          </a:prstGeom>
        </p:spPr>
      </p:pic>
      <p:sp>
        <p:nvSpPr>
          <p:cNvPr id="2" name="矩形 1"/>
          <p:cNvSpPr/>
          <p:nvPr/>
        </p:nvSpPr>
        <p:spPr>
          <a:xfrm>
            <a:off x="2564765" y="266065"/>
            <a:ext cx="819150"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92100" y="1417955"/>
            <a:ext cx="1071245"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考前须知</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sp>
        <p:nvSpPr>
          <p:cNvPr id="3" name="文本框 2"/>
          <p:cNvSpPr txBox="1"/>
          <p:nvPr/>
        </p:nvSpPr>
        <p:spPr>
          <a:xfrm>
            <a:off x="309764" y="788629"/>
            <a:ext cx="11517630" cy="5741670"/>
          </a:xfrm>
          <a:prstGeom prst="rect">
            <a:avLst/>
          </a:prstGeom>
          <a:noFill/>
        </p:spPr>
        <p:txBody>
          <a:bodyPr wrap="square" rtlCol="0" anchor="t">
            <a:spAutoFit/>
          </a:bodyPr>
          <a:lstStyle/>
          <a:p>
            <a:pPr>
              <a:lnSpc>
                <a:spcPct val="130000"/>
              </a:lnSpc>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考后常见问题</a:t>
            </a:r>
            <a:endPar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Q</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 监控视频上传进度不动怎么办？</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A</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sz="1600" dirty="0" smtClean="0">
                <a:solidFill>
                  <a:schemeClr val="tx1">
                    <a:lumMod val="85000"/>
                    <a:lumOff val="15000"/>
                  </a:schemeClr>
                </a:solidFill>
                <a:latin typeface="微软雅黑" panose="020B0503020204020204" pitchFamily="34" charset="-122"/>
                <a:ea typeface="微软雅黑" panose="020B0503020204020204" pitchFamily="34" charset="-122"/>
              </a:rPr>
              <a:t>请检查您的网络状况是否良好，并调试网络，耐心等待10分钟。若进度仍然不动，可能是上传状态未及时回传，关闭页面即可。</a:t>
            </a:r>
            <a:endParaRPr lang="en-US" altLang="zh-CN" sz="1600" b="1"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Q</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.交卷后，第二视角手机提示监控异常怎么办？</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A</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请仔细回忆考试中，考试页面是否提示第二视角监控异常。如确认考试中未提示异常，请勿紧张。监控异常可能是因为手机端状态延迟，关闭小程序即可</a:t>
            </a:r>
            <a:endParaRPr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a:lnSpc>
                <a:spcPct val="150000"/>
              </a:lnSpc>
            </a:pPr>
            <a:endParaRPr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a:lnSpc>
                <a:spcPct val="150000"/>
              </a:lnSpc>
            </a:pP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Q</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.考生试卷被强制提交怎么办？</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A</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如果</a:t>
            </a:r>
            <a:r>
              <a:rPr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试卷被强制提交，可能是已到交卷时间；可能是违反了考试要求，切出/复制粘贴 超过规定次数，被强制交卷。考生考试作答的部分，系统会自动保存提交。</a:t>
            </a:r>
            <a:endParaRPr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a:lnSpc>
                <a:spcPct val="150000"/>
              </a:lnSpc>
            </a:pPr>
            <a:endParaRPr sz="16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a:lnSpc>
                <a:spcPct val="150000"/>
              </a:lnSpc>
            </a:pP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矩形 1"/>
          <p:cNvSpPr/>
          <p:nvPr/>
        </p:nvSpPr>
        <p:spPr>
          <a:xfrm>
            <a:off x="2564765" y="279400"/>
            <a:ext cx="819150"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A68FF"/>
        </a:solidFill>
        <a:effectLst/>
      </p:bgPr>
    </p:bg>
    <p:spTree>
      <p:nvGrpSpPr>
        <p:cNvPr id="1" name=""/>
        <p:cNvGrpSpPr/>
        <p:nvPr/>
      </p:nvGrpSpPr>
      <p:grpSpPr>
        <a:xfrm>
          <a:off x="0" y="0"/>
          <a:ext cx="0" cy="0"/>
          <a:chOff x="0" y="0"/>
          <a:chExt cx="0" cy="0"/>
        </a:xfrm>
      </p:grpSpPr>
      <p:sp>
        <p:nvSpPr>
          <p:cNvPr id="1489" name="자유형: 도형 6"/>
          <p:cNvSpPr/>
          <p:nvPr/>
        </p:nvSpPr>
        <p:spPr>
          <a:xfrm rot="10800000">
            <a:off x="3770435" y="-1"/>
            <a:ext cx="8215087" cy="6858001"/>
          </a:xfrm>
          <a:custGeom>
            <a:avLst/>
            <a:gdLst/>
            <a:ahLst/>
            <a:cxnLst>
              <a:cxn ang="0">
                <a:pos x="wd2" y="hd2"/>
              </a:cxn>
              <a:cxn ang="5400000">
                <a:pos x="wd2" y="hd2"/>
              </a:cxn>
              <a:cxn ang="10800000">
                <a:pos x="wd2" y="hd2"/>
              </a:cxn>
              <a:cxn ang="16200000">
                <a:pos x="wd2" y="hd2"/>
              </a:cxn>
            </a:cxnLst>
            <a:rect l="0" t="0" r="r" b="b"/>
            <a:pathLst>
              <a:path w="21600" h="21600" extrusionOk="0">
                <a:moveTo>
                  <a:pt x="13624" y="21600"/>
                </a:moveTo>
                <a:lnTo>
                  <a:pt x="0" y="21600"/>
                </a:lnTo>
                <a:lnTo>
                  <a:pt x="0" y="0"/>
                </a:lnTo>
                <a:lnTo>
                  <a:pt x="13624" y="0"/>
                </a:lnTo>
                <a:lnTo>
                  <a:pt x="13624" y="0"/>
                </a:lnTo>
                <a:lnTo>
                  <a:pt x="21600" y="21600"/>
                </a:lnTo>
                <a:lnTo>
                  <a:pt x="13624" y="21600"/>
                </a:lnTo>
                <a:close/>
              </a:path>
            </a:pathLst>
          </a:custGeom>
          <a:gradFill>
            <a:gsLst>
              <a:gs pos="0">
                <a:srgbClr val="517AFF">
                  <a:alpha val="12532"/>
                </a:srgbClr>
              </a:gs>
              <a:gs pos="100000">
                <a:srgbClr val="6488FF">
                  <a:alpha val="12532"/>
                </a:srgbClr>
              </a:gs>
            </a:gsLst>
            <a:lin ang="18900000"/>
          </a:gra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defRPr spc="-18">
                <a:solidFill>
                  <a:srgbClr val="3A68FF"/>
                </a:solidFill>
                <a:latin typeface="Calibri Light" panose="020F0302020204030204"/>
                <a:ea typeface="Calibri Light" panose="020F0302020204030204"/>
                <a:cs typeface="Calibri Light" panose="020F0302020204030204"/>
                <a:sym typeface="Calibri Light" panose="020F0302020204030204"/>
              </a:defRPr>
            </a:pPr>
            <a:endParaRPr kumimoji="0" sz="1800" b="0" i="0" u="none" strike="noStrike" kern="1200" cap="none" spc="-18" normalizeH="0" baseline="0" noProof="0" dirty="0">
              <a:ln>
                <a:noFill/>
              </a:ln>
              <a:solidFill>
                <a:srgbClr val="3A68FF"/>
              </a:solidFill>
              <a:effectLst/>
              <a:uLnTx/>
              <a:uFillTx/>
              <a:latin typeface="Calibri Light" panose="020F0302020204030204"/>
              <a:cs typeface="Calibri Light" panose="020F0302020204030204"/>
              <a:sym typeface="Calibri Light" panose="020F0302020204030204"/>
            </a:endParaRPr>
          </a:p>
        </p:txBody>
      </p:sp>
      <p:pic>
        <p:nvPicPr>
          <p:cNvPr id="1490" name="그림 4" descr="그림 4"/>
          <p:cNvPicPr>
            <a:picLocks noChangeAspect="1"/>
          </p:cNvPicPr>
          <p:nvPr/>
        </p:nvPicPr>
        <p:blipFill>
          <a:blip r:embed="rId1"/>
          <a:srcRect/>
          <a:stretch>
            <a:fillRect/>
          </a:stretch>
        </p:blipFill>
        <p:spPr>
          <a:xfrm>
            <a:off x="0" y="5055861"/>
            <a:ext cx="3573484" cy="1802140"/>
          </a:xfrm>
          <a:prstGeom prst="rect">
            <a:avLst/>
          </a:prstGeom>
          <a:ln w="12700">
            <a:miter lim="400000"/>
            <a:headEnd/>
            <a:tailEnd/>
          </a:ln>
        </p:spPr>
      </p:pic>
      <p:pic>
        <p:nvPicPr>
          <p:cNvPr id="1491" name="그림 5" descr="그림 5"/>
          <p:cNvPicPr>
            <a:picLocks noChangeAspect="1"/>
          </p:cNvPicPr>
          <p:nvPr/>
        </p:nvPicPr>
        <p:blipFill>
          <a:blip r:embed="rId2"/>
          <a:srcRect/>
          <a:stretch>
            <a:fillRect/>
          </a:stretch>
        </p:blipFill>
        <p:spPr>
          <a:xfrm>
            <a:off x="8619128" y="-1"/>
            <a:ext cx="3572872" cy="1381577"/>
          </a:xfrm>
          <a:prstGeom prst="rect">
            <a:avLst/>
          </a:prstGeom>
          <a:ln w="12700">
            <a:miter lim="400000"/>
            <a:headEnd/>
            <a:tailEnd/>
          </a:ln>
        </p:spPr>
      </p:pic>
      <p:sp>
        <p:nvSpPr>
          <p:cNvPr id="1492" name="矩形 20"/>
          <p:cNvSpPr txBox="1"/>
          <p:nvPr/>
        </p:nvSpPr>
        <p:spPr>
          <a:xfrm>
            <a:off x="3472084" y="2875002"/>
            <a:ext cx="5247832" cy="1107996"/>
          </a:xfrm>
          <a:prstGeom prst="rect">
            <a:avLst/>
          </a:prstGeom>
          <a:ln w="12700">
            <a:miter lim="400000"/>
          </a:ln>
        </p:spPr>
        <p:txBody>
          <a:bodyPr wrap="square" lIns="45719" rIns="45719">
            <a:spAutoFit/>
          </a:bodyPr>
          <a:lstStyle>
            <a:lvl1pPr>
              <a:defRPr sz="4800">
                <a:solidFill>
                  <a:srgbClr val="FFFFFF"/>
                </a:solidFill>
                <a:latin typeface="PingFang SC Medium" panose="020B0400000000000000" charset="-122"/>
                <a:ea typeface="PingFang SC Medium" panose="020B0400000000000000" charset="-122"/>
                <a:cs typeface="PingFang SC Medium" panose="020B0400000000000000" charset="-122"/>
                <a:sym typeface="PingFang SC Medium" panose="020B0400000000000000" charset="-122"/>
              </a:defRPr>
            </a:lvl1p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0" normalizeH="0" baseline="0" noProof="0" dirty="0">
                <a:ln>
                  <a:noFill/>
                </a:ln>
                <a:solidFill>
                  <a:srgbClr val="FFFFFF"/>
                </a:solidFill>
                <a:effectLst>
                  <a:glow rad="63500">
                    <a:srgbClr val="5B9BD5">
                      <a:satMod val="175000"/>
                      <a:alpha val="40000"/>
                    </a:srgbClr>
                  </a:glow>
                  <a:outerShdw blurRad="50800" dist="38100" dir="2700000" algn="tl" rotWithShape="0">
                    <a:prstClr val="black">
                      <a:alpha val="40000"/>
                    </a:prstClr>
                  </a:outerShdw>
                </a:effectLst>
                <a:uLnTx/>
                <a:uFillTx/>
                <a:latin typeface="微软雅黑" panose="020B0503020204020204" pitchFamily="34" charset="-122"/>
                <a:ea typeface="微软雅黑" panose="020B0503020204020204" pitchFamily="34" charset="-122"/>
                <a:sym typeface="PingFang SC Medium" panose="020B0400000000000000" charset="-122"/>
              </a:rPr>
              <a:t>祝考试顺利</a:t>
            </a:r>
            <a:endParaRPr kumimoji="0" sz="6600" b="0" i="0" u="none" strike="noStrike" kern="1200" cap="none" spc="0" normalizeH="0" baseline="0" noProof="0" dirty="0">
              <a:ln>
                <a:noFill/>
              </a:ln>
              <a:solidFill>
                <a:srgbClr val="FFFFFF"/>
              </a:solidFill>
              <a:effectLst>
                <a:glow rad="63500">
                  <a:srgbClr val="5B9BD5">
                    <a:satMod val="175000"/>
                    <a:alpha val="40000"/>
                  </a:srgbClr>
                </a:glow>
                <a:outerShdw blurRad="50800" dist="38100" dir="2700000" algn="tl" rotWithShape="0">
                  <a:prstClr val="black">
                    <a:alpha val="40000"/>
                  </a:prstClr>
                </a:outerShdw>
              </a:effectLst>
              <a:uLnTx/>
              <a:uFillTx/>
              <a:latin typeface="微软雅黑" panose="020B0503020204020204" pitchFamily="34" charset="-122"/>
              <a:ea typeface="微软雅黑" panose="020B0503020204020204" pitchFamily="34" charset="-122"/>
              <a:sym typeface="PingFang SC Medium" panose="020B0400000000000000" charset="-122"/>
            </a:endParaRPr>
          </a:p>
        </p:txBody>
      </p:sp>
      <p:sp>
        <p:nvSpPr>
          <p:cNvPr id="1495" name="TextBox 31"/>
          <p:cNvSpPr txBox="1"/>
          <p:nvPr/>
        </p:nvSpPr>
        <p:spPr>
          <a:xfrm>
            <a:off x="4198139" y="6089519"/>
            <a:ext cx="4916366" cy="460375"/>
          </a:xfrm>
          <a:prstGeom prst="rect">
            <a:avLst/>
          </a:prstGeom>
          <a:ln w="12700">
            <a:miter lim="400000"/>
          </a:ln>
        </p:spPr>
        <p:txBody>
          <a:bodyPr wrap="square" lIns="45719" rIns="45719">
            <a:spAutoFit/>
          </a:bodyPr>
          <a:lstStyle>
            <a:lvl1pPr>
              <a:defRPr sz="1600">
                <a:solidFill>
                  <a:srgbClr val="FDFDFD"/>
                </a:solidFill>
                <a:latin typeface="PingFang SC Medium" panose="020B0400000000000000" charset="-122"/>
                <a:ea typeface="PingFang SC Medium" panose="020B0400000000000000" charset="-122"/>
                <a:cs typeface="PingFang SC Medium" panose="020B0400000000000000" charset="-122"/>
                <a:sym typeface="PingFang SC Medium" panose="020B0400000000000000" charset="-122"/>
              </a:defRPr>
            </a:lvl1p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FDFDFD"/>
                </a:solidFill>
                <a:effectLst/>
                <a:uLnTx/>
                <a:uFillTx/>
                <a:latin typeface="微软雅黑 Light" panose="020B0502040204020203" pitchFamily="34" charset="-122"/>
                <a:ea typeface="微软雅黑 Light" panose="020B0502040204020203" pitchFamily="34" charset="-122"/>
                <a:sym typeface="PingFang SC Medium" panose="020B0400000000000000" charset="-122"/>
              </a:rPr>
              <a:t>如遇任何问题，可拨</a:t>
            </a:r>
            <a:r>
              <a:rPr kumimoji="0" lang="zh-CN" altLang="en-US" sz="1200" b="0" i="0" u="none" strike="noStrike" kern="1200" cap="none" spc="0" normalizeH="0" baseline="0" noProof="0" dirty="0">
                <a:ln>
                  <a:noFill/>
                </a:ln>
                <a:solidFill>
                  <a:srgbClr val="FDFDFD"/>
                </a:solidFill>
                <a:effectLst/>
                <a:uLnTx/>
                <a:uFillTx/>
                <a:latin typeface="微软雅黑 Light" panose="020B0502040204020203" pitchFamily="34" charset="-122"/>
                <a:ea typeface="微软雅黑 Light" panose="020B0502040204020203" pitchFamily="34" charset="-122"/>
                <a:sym typeface="PingFang SC Medium" panose="020B0400000000000000" charset="-122"/>
              </a:rPr>
              <a:t>打技术支持</a:t>
            </a:r>
            <a:r>
              <a:rPr kumimoji="0" sz="1200" b="0" i="0" u="none" strike="noStrike" kern="1200" cap="none" spc="0" normalizeH="0" baseline="0" noProof="0" dirty="0" err="1">
                <a:ln>
                  <a:noFill/>
                </a:ln>
                <a:solidFill>
                  <a:srgbClr val="FDFDFD"/>
                </a:solidFill>
                <a:effectLst/>
                <a:uLnTx/>
                <a:uFillTx/>
                <a:latin typeface="微软雅黑 Light" panose="020B0502040204020203" pitchFamily="34" charset="-122"/>
                <a:ea typeface="微软雅黑 Light" panose="020B0502040204020203" pitchFamily="34" charset="-122"/>
                <a:sym typeface="PingFang SC Medium" panose="020B0400000000000000" charset="-122"/>
              </a:rPr>
              <a:t>电话</a:t>
            </a:r>
            <a:r>
              <a:rPr kumimoji="0" lang="zh-CN" altLang="en-US" sz="1200" b="0" i="0" u="none" strike="noStrike" kern="1200" cap="none" spc="0" normalizeH="0" baseline="0" noProof="0" dirty="0">
                <a:ln>
                  <a:noFill/>
                </a:ln>
                <a:solidFill>
                  <a:srgbClr val="FDFDFD"/>
                </a:solidFill>
                <a:effectLst/>
                <a:uLnTx/>
                <a:uFillTx/>
                <a:latin typeface="微软雅黑 Light" panose="020B0502040204020203" pitchFamily="34" charset="-122"/>
                <a:ea typeface="微软雅黑 Light" panose="020B0502040204020203" pitchFamily="34" charset="-122"/>
                <a:sym typeface="PingFang SC Medium" panose="020B0400000000000000" charset="-122"/>
              </a:rPr>
              <a:t>：</a:t>
            </a:r>
            <a:r>
              <a:rPr kumimoji="0" lang="en-US" altLang="zh-CN" sz="1200" b="0" i="0" u="none" strike="noStrike" kern="1200" cap="none" spc="0" normalizeH="0" baseline="0" noProof="0" dirty="0">
                <a:ln>
                  <a:noFill/>
                </a:ln>
                <a:solidFill>
                  <a:srgbClr val="FDFDFD"/>
                </a:solidFill>
                <a:effectLst/>
                <a:uLnTx/>
                <a:uFillTx/>
                <a:latin typeface="微软雅黑 Light" panose="020B0502040204020203" pitchFamily="34" charset="-122"/>
                <a:ea typeface="微软雅黑 Light" panose="020B0502040204020203" pitchFamily="34" charset="-122"/>
                <a:sym typeface="PingFang SC Regular" panose="020B0400000000000000" charset="-122"/>
              </a:rPr>
              <a:t>010-57420297</a:t>
            </a:r>
            <a:endParaRPr kumimoji="0" lang="en-US" altLang="zh-CN" sz="1200" b="0" i="0" u="none" strike="noStrike" kern="1200" cap="none" spc="0" normalizeH="0" baseline="0" noProof="0" dirty="0">
              <a:ln>
                <a:noFill/>
              </a:ln>
              <a:solidFill>
                <a:srgbClr val="FDFDFD"/>
              </a:solidFill>
              <a:effectLst/>
              <a:uLnTx/>
              <a:uFillTx/>
              <a:latin typeface="微软雅黑 Light" panose="020B0502040204020203" pitchFamily="34" charset="-122"/>
              <a:ea typeface="微软雅黑 Light" panose="020B0502040204020203" pitchFamily="34" charset="-122"/>
              <a:sym typeface="PingFang SC Regular" panose="020B0400000000000000" charset="-122"/>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考试环境要求</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sp>
        <p:nvSpPr>
          <p:cNvPr id="3" name="文本框 2"/>
          <p:cNvSpPr txBox="1"/>
          <p:nvPr/>
        </p:nvSpPr>
        <p:spPr>
          <a:xfrm>
            <a:off x="422275" y="1316355"/>
            <a:ext cx="8992870" cy="3287054"/>
          </a:xfrm>
          <a:prstGeom prst="rect">
            <a:avLst/>
          </a:prstGeom>
          <a:noFill/>
        </p:spPr>
        <p:txBody>
          <a:bodyPr wrap="square" rtlCol="0" anchor="t">
            <a:spAutoFit/>
          </a:bodyPr>
          <a:lstStyle/>
          <a:p>
            <a:pPr>
              <a:lnSpc>
                <a:spcPct val="150000"/>
              </a:lnSpc>
            </a:pPr>
            <a:r>
              <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二、考试环境</a:t>
            </a:r>
            <a:r>
              <a:rPr lang="zh-CN" altLang="en-US" sz="2800" b="1"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要求</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b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考生的考试场地应保持独立、安静、背景简洁干净、室内光线充足、网络畅通稳定。考试桌面区域要做到干净整洁，除了放置考生本人身份证和考试指定设备之外，不得放置文具、书本、草稿纸、通讯设备、计算器、电子词典或存储器、翻译工具等物品。考试时，考试场地内除了考生本人之外，不得有其他人员在场。如考试环境不符合要求，按照考试作弊处理。如因考生个人网络中断耽误考试，后果由考生本人承担。</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矩形 1"/>
          <p:cNvSpPr/>
          <p:nvPr/>
        </p:nvSpPr>
        <p:spPr>
          <a:xfrm>
            <a:off x="2388235" y="279400"/>
            <a:ext cx="995680"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考试设备要求</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sp>
        <p:nvSpPr>
          <p:cNvPr id="3" name="文本框 2"/>
          <p:cNvSpPr txBox="1"/>
          <p:nvPr/>
        </p:nvSpPr>
        <p:spPr>
          <a:xfrm>
            <a:off x="379730" y="1297305"/>
            <a:ext cx="11517630" cy="5421630"/>
          </a:xfrm>
          <a:prstGeom prst="rect">
            <a:avLst/>
          </a:prstGeom>
          <a:noFill/>
        </p:spPr>
        <p:txBody>
          <a:bodyPr wrap="square" rtlCol="0" anchor="t">
            <a:spAutoFit/>
          </a:bodyPr>
          <a:lstStyle/>
          <a:p>
            <a:pPr>
              <a:lnSpc>
                <a:spcPct val="150000"/>
              </a:lnSpc>
            </a:pPr>
            <a:r>
              <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考试设备要求</a:t>
            </a:r>
            <a:endPar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spcBef>
                <a:spcPts val="600"/>
              </a:spcBef>
            </a:pPr>
            <a:r>
              <a:rPr lang="zh-CN" altLang="en-US" b="1"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 用于在线考试的电脑</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spcBef>
                <a:spcPts val="60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1</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需要使用带正常上网功能的电脑，电脑操作系统要求为 Windows（推荐 Win10）或 Mac OS（10.13 以上）；</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spcBef>
                <a:spcPts val="60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2) 考试用</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电脑需具备</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可正常工作的摄像设备（内置或外置摄像头均可</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还</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需具备可正常工作的音频输入设备；</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spcBef>
                <a:spcPts val="60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3) 考试期间将全程使用摄像头，需确保电脑摄像头开启，无遮挡；</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spcBef>
                <a:spcPts val="60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4) 如使用笔记本电脑请保持电量充足，建议全程使用外接电源；</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spcBef>
                <a:spcPts val="60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5) 进入考试系统</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前请务必关闭</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电脑上与考试</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无关的网页</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和软件，包括安全卫士、电脑管家及各类通讯软件，以免由于被动弹窗导致被系统判定为作弊；</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spcBef>
                <a:spcPts val="600"/>
              </a:spcBef>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6</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 电脑应安装</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Chrome(</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谷歌</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浏览器（</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73</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以上版本）或者</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360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极速浏览器（</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12</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以上版本）进行答题</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，其他</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浏览器将无法正常完成在线</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考试。</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spcBef>
                <a:spcPts val="600"/>
              </a:spcBef>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矩形 1"/>
          <p:cNvSpPr/>
          <p:nvPr/>
        </p:nvSpPr>
        <p:spPr>
          <a:xfrm>
            <a:off x="2564765" y="279400"/>
            <a:ext cx="819150"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考试设备要求</a:t>
            </a: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sp>
        <p:nvSpPr>
          <p:cNvPr id="3" name="文本框 2"/>
          <p:cNvSpPr txBox="1"/>
          <p:nvPr/>
        </p:nvSpPr>
        <p:spPr>
          <a:xfrm>
            <a:off x="417830" y="1335405"/>
            <a:ext cx="11517630" cy="5277485"/>
          </a:xfrm>
          <a:prstGeom prst="rect">
            <a:avLst/>
          </a:prstGeom>
          <a:noFill/>
        </p:spPr>
        <p:txBody>
          <a:bodyPr wrap="square" rtlCol="0" anchor="t">
            <a:spAutoFit/>
          </a:bodyPr>
          <a:lstStyle/>
          <a:p>
            <a:pPr>
              <a:lnSpc>
                <a:spcPct val="150000"/>
              </a:lnSpc>
            </a:pPr>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考试设备要求</a:t>
            </a:r>
            <a:endParaRPr lang="zh-CN" altLang="en-US" sz="2800" b="1" dirty="0">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spcBef>
                <a:spcPts val="600"/>
              </a:spcBef>
            </a:pPr>
            <a:r>
              <a:rPr lang="en-US" altLang="zh-CN" b="1" dirty="0">
                <a:latin typeface="微软雅黑" panose="020B0503020204020204" pitchFamily="34" charset="-122"/>
                <a:ea typeface="微软雅黑" panose="020B0503020204020204" pitchFamily="34" charset="-122"/>
                <a:sym typeface="微软雅黑" panose="020B0503020204020204" pitchFamily="34" charset="-122"/>
              </a:rPr>
              <a:t>2</a:t>
            </a:r>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 用作第二视角监控的设备</a:t>
            </a:r>
            <a:br>
              <a:rPr lang="zh-CN" altLang="en-US" b="1" dirty="0">
                <a:latin typeface="微软雅黑" panose="020B0503020204020204" pitchFamily="34" charset="-122"/>
                <a:ea typeface="微软雅黑" panose="020B0503020204020204" pitchFamily="34" charset="-122"/>
                <a:sym typeface="微软雅黑" panose="020B0503020204020204" pitchFamily="34" charset="-122"/>
              </a:rPr>
            </a:b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1) 带正常上网功能的智能手机或平板设备，必须带有可正常工作的摄像头和麦克风。</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spcBef>
                <a:spcPts val="600"/>
              </a:spcBef>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2) 需要在设备上提前安装最新版微信并登陆账号。</a:t>
            </a:r>
            <a:br>
              <a:rPr lang="en-US" altLang="zh-CN" dirty="0">
                <a:latin typeface="微软雅黑" panose="020B0503020204020204" pitchFamily="34" charset="-122"/>
                <a:ea typeface="微软雅黑" panose="020B0503020204020204" pitchFamily="34" charset="-122"/>
                <a:sym typeface="微软雅黑" panose="020B0503020204020204" pitchFamily="34" charset="-122"/>
              </a:rPr>
            </a:b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3</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考试当天，考生须提前30分钟登陆考试平台系统，认真阅读考前须知并进行身份验证。</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spcBef>
                <a:spcPts val="600"/>
              </a:spcBef>
            </a:pP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 手机或平板支架：验证完成后，用手机扫考试平台系统出示的二维码，使手机进入二机位模式并开启摄像头和麦克风，固定架设到座位侧后方（45度）1.5米左右合适位置，调整好架设高度，保证摄像头完整显示考生考试状态。具体摆放要求可查看</a:t>
            </a: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sym typeface="微软雅黑" panose="020B0503020204020204" pitchFamily="34" charset="-122"/>
                <a:hlinkClick r:id="rId1" action="ppaction://hlinkfile"/>
              </a:rPr>
              <a:t>第二视角摆放位置参考</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spcBef>
                <a:spcPts val="600"/>
              </a:spcBef>
            </a:pP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5</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 确保监考用设备电量充足，建议全程使用外接电源。</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spcBef>
                <a:spcPts val="600"/>
              </a:spcBef>
            </a:pPr>
            <a:r>
              <a:rPr lang="en-US" altLang="zh-CN" dirty="0">
                <a:latin typeface="微软雅黑" panose="020B0503020204020204" pitchFamily="34" charset="-122"/>
                <a:ea typeface="微软雅黑" panose="020B0503020204020204" pitchFamily="34" charset="-122"/>
                <a:sym typeface="微软雅黑" panose="020B0503020204020204" pitchFamily="34" charset="-122"/>
              </a:rPr>
              <a:t>6</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 开启监控前应关掉与考试无关应用的提醒功能，避免</a:t>
            </a:r>
            <a:r>
              <a:rPr lang="zh-CN" altLang="en-US" dirty="0" smtClean="0">
                <a:latin typeface="微软雅黑" panose="020B0503020204020204" pitchFamily="34" charset="-122"/>
                <a:ea typeface="微软雅黑" panose="020B0503020204020204" pitchFamily="34" charset="-122"/>
                <a:sym typeface="微软雅黑" panose="020B0503020204020204" pitchFamily="34" charset="-122"/>
              </a:rPr>
              <a:t>来电及其</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他应用打断监控过程。</a:t>
            </a:r>
            <a:br>
              <a:rPr lang="zh-CN" altLang="en-US" dirty="0">
                <a:latin typeface="微软雅黑" panose="020B0503020204020204" pitchFamily="34" charset="-122"/>
                <a:ea typeface="微软雅黑" panose="020B0503020204020204" pitchFamily="34" charset="-122"/>
                <a:sym typeface="微软雅黑" panose="020B0503020204020204" pitchFamily="34" charset="-122"/>
              </a:rPr>
            </a:b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矩形 1"/>
          <p:cNvSpPr/>
          <p:nvPr/>
        </p:nvSpPr>
        <p:spPr>
          <a:xfrm>
            <a:off x="2331085" y="279400"/>
            <a:ext cx="1052830"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9" name="对象 8">
            <a:hlinkClick r:id="" action="ppaction://ole?verb="/>
          </p:cNvPr>
          <p:cNvGraphicFramePr>
            <a:graphicFrameLocks noChangeAspect="1"/>
          </p:cNvGraphicFramePr>
          <p:nvPr/>
        </p:nvGraphicFramePr>
        <p:xfrm>
          <a:off x="9824720" y="4926330"/>
          <a:ext cx="1470660" cy="1009015"/>
        </p:xfrm>
        <a:graphic>
          <a:graphicData uri="http://schemas.openxmlformats.org/presentationml/2006/ole">
            <mc:AlternateContent xmlns:mc="http://schemas.openxmlformats.org/markup-compatibility/2006">
              <mc:Choice xmlns:v="urn:schemas-microsoft-com:vml" Requires="v">
                <p:oleObj spid="_x0000_s1027" name="" showAsIcon="1" r:id="rId2" imgW="971550" imgH="666750" progId="Package">
                  <p:embed/>
                </p:oleObj>
              </mc:Choice>
              <mc:Fallback>
                <p:oleObj name="" showAsIcon="1" r:id="rId2" imgW="971550" imgH="666750" progId="Package">
                  <p:embed/>
                  <p:pic>
                    <p:nvPicPr>
                      <p:cNvPr id="0" name="图片 1026"/>
                      <p:cNvPicPr/>
                      <p:nvPr/>
                    </p:nvPicPr>
                    <p:blipFill>
                      <a:blip r:embed="rId3"/>
                      <a:stretch>
                        <a:fillRect/>
                      </a:stretch>
                    </p:blipFill>
                    <p:spPr>
                      <a:xfrm>
                        <a:off x="9824720" y="4926330"/>
                        <a:ext cx="1470660" cy="1009015"/>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占位符 5"/>
          <p:cNvSpPr>
            <a:spLocks noGrp="1"/>
          </p:cNvSpPr>
          <p:nvPr>
            <p:ph type="body" sz="quarter" idx="11"/>
          </p:nvPr>
        </p:nvSpPr>
        <p:spPr/>
        <p:txBody>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考试设备要求</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rPr>
              <a:t>考生操作指南</a:t>
            </a:r>
            <a:endParaRPr lang="zh-CN" altLang="en-US" sz="1600" dirty="0">
              <a:latin typeface="微软雅黑" panose="020B0503020204020204" pitchFamily="34" charset="-122"/>
              <a:ea typeface="微软雅黑" panose="020B0503020204020204" pitchFamily="34" charset="-122"/>
              <a:cs typeface="等线" panose="02010600030101010101" charset="-122"/>
              <a:sym typeface="微软雅黑" panose="020B0503020204020204" pitchFamily="34" charset="-122"/>
            </a:endParaRPr>
          </a:p>
        </p:txBody>
      </p:sp>
      <p:sp>
        <p:nvSpPr>
          <p:cNvPr id="3" name="文本框 2"/>
          <p:cNvSpPr txBox="1"/>
          <p:nvPr/>
        </p:nvSpPr>
        <p:spPr>
          <a:xfrm>
            <a:off x="403225" y="1316355"/>
            <a:ext cx="11517630" cy="3616375"/>
          </a:xfrm>
          <a:prstGeom prst="rect">
            <a:avLst/>
          </a:prstGeom>
          <a:noFill/>
        </p:spPr>
        <p:txBody>
          <a:bodyPr wrap="square" rtlCol="0" anchor="t">
            <a:spAutoFit/>
          </a:bodyPr>
          <a:lstStyle/>
          <a:p>
            <a:pPr>
              <a:lnSpc>
                <a:spcPct val="150000"/>
              </a:lnSpc>
              <a:spcBef>
                <a:spcPts val="600"/>
              </a:spcBef>
            </a:pPr>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考试设备要求</a:t>
            </a:r>
            <a:endParaRPr lang="zh-CN" altLang="en-US" sz="2800" b="1" dirty="0">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spcBef>
                <a:spcPts val="600"/>
              </a:spcBef>
            </a:pPr>
            <a:r>
              <a:rPr lang="en-US" altLang="zh-CN" b="1" dirty="0">
                <a:latin typeface="微软雅黑" panose="020B0503020204020204" pitchFamily="34" charset="-122"/>
                <a:ea typeface="微软雅黑" panose="020B0503020204020204" pitchFamily="34" charset="-122"/>
                <a:sym typeface="微软雅黑" panose="020B0503020204020204" pitchFamily="34" charset="-122"/>
              </a:rPr>
              <a:t>3</a:t>
            </a:r>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 网络条件要求</a:t>
            </a:r>
            <a:endParaRPr lang="zh-CN" altLang="en-US" b="1" dirty="0">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spcBef>
                <a:spcPts val="600"/>
              </a:spcBef>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1) 考试场所应有稳定的网络条件，支持考试设备和监控设备同时联网。</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spcBef>
                <a:spcPts val="600"/>
              </a:spcBef>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2) 网络带宽不低于 20Mbps，建议使用带宽 50Mbps 或以上的独立光纤网络；</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spcBef>
                <a:spcPts val="600"/>
              </a:spcBef>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3) 每位考生网络上传速度不低于 2MB/s；</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spcBef>
                <a:spcPts val="600"/>
              </a:spcBef>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4) 建议考生准备 4G 等手机移动网络作为备用网络，并事先做好调试，以便出现网络故障时能迅速切换备用网络继续</a:t>
            </a:r>
            <a:r>
              <a:rPr lang="zh-CN" altLang="en-US" dirty="0" smtClean="0">
                <a:latin typeface="微软雅黑" panose="020B0503020204020204" pitchFamily="34" charset="-122"/>
                <a:ea typeface="微软雅黑" panose="020B0503020204020204" pitchFamily="34" charset="-122"/>
                <a:sym typeface="微软雅黑" panose="020B0503020204020204" pitchFamily="34" charset="-122"/>
              </a:rPr>
              <a:t>考试。</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矩形 1"/>
          <p:cNvSpPr/>
          <p:nvPr/>
        </p:nvSpPr>
        <p:spPr>
          <a:xfrm>
            <a:off x="2402840" y="279400"/>
            <a:ext cx="981075"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5094229"/>
            <a:ext cx="12192635" cy="1764149"/>
            <a:chOff x="0" y="6144"/>
            <a:chExt cx="19201" cy="4670"/>
          </a:xfrm>
        </p:grpSpPr>
        <p:sp>
          <p:nvSpPr>
            <p:cNvPr id="9" name="任意多边形 29"/>
            <p:cNvSpPr/>
            <p:nvPr/>
          </p:nvSpPr>
          <p:spPr>
            <a:xfrm flipH="1">
              <a:off x="0" y="6144"/>
              <a:ext cx="19201" cy="4669"/>
            </a:xfrm>
            <a:custGeom>
              <a:avLst/>
              <a:gdLst>
                <a:gd name="connsiteX0" fmla="*/ 19200 w 19200"/>
                <a:gd name="connsiteY0" fmla="*/ 0 h 4257"/>
                <a:gd name="connsiteX1" fmla="*/ 19200 w 19200"/>
                <a:gd name="connsiteY1" fmla="*/ 4257 h 4257"/>
                <a:gd name="connsiteX2" fmla="*/ 0 w 19200"/>
                <a:gd name="connsiteY2" fmla="*/ 4257 h 4257"/>
                <a:gd name="connsiteX3" fmla="*/ 0 w 19200"/>
                <a:gd name="connsiteY3" fmla="*/ 3034 h 4257"/>
                <a:gd name="connsiteX4" fmla="*/ 47 w 19200"/>
                <a:gd name="connsiteY4" fmla="*/ 3017 h 4257"/>
                <a:gd name="connsiteX5" fmla="*/ 870 w 19200"/>
                <a:gd name="connsiteY5" fmla="*/ 2794 h 4257"/>
                <a:gd name="connsiteX6" fmla="*/ 4668 w 19200"/>
                <a:gd name="connsiteY6" fmla="*/ 2870 h 4257"/>
                <a:gd name="connsiteX7" fmla="*/ 7499 w 19200"/>
                <a:gd name="connsiteY7" fmla="*/ 1726 h 4257"/>
                <a:gd name="connsiteX8" fmla="*/ 10293 w 19200"/>
                <a:gd name="connsiteY8" fmla="*/ 1989 h 4257"/>
                <a:gd name="connsiteX9" fmla="*/ 12993 w 19200"/>
                <a:gd name="connsiteY9" fmla="*/ 714 h 4257"/>
                <a:gd name="connsiteX10" fmla="*/ 15599 w 19200"/>
                <a:gd name="connsiteY10" fmla="*/ 1726 h 4257"/>
                <a:gd name="connsiteX11" fmla="*/ 19162 w 19200"/>
                <a:gd name="connsiteY11" fmla="*/ 20 h 4257"/>
                <a:gd name="connsiteX12" fmla="*/ 19200 w 19200"/>
                <a:gd name="connsiteY12" fmla="*/ 0 h 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0" h="4257">
                  <a:moveTo>
                    <a:pt x="19200" y="0"/>
                  </a:moveTo>
                  <a:lnTo>
                    <a:pt x="19200" y="4257"/>
                  </a:lnTo>
                  <a:lnTo>
                    <a:pt x="0" y="4257"/>
                  </a:lnTo>
                  <a:lnTo>
                    <a:pt x="0" y="3034"/>
                  </a:lnTo>
                  <a:lnTo>
                    <a:pt x="47" y="3017"/>
                  </a:lnTo>
                  <a:cubicBezTo>
                    <a:pt x="321" y="2918"/>
                    <a:pt x="598" y="2840"/>
                    <a:pt x="870" y="2794"/>
                  </a:cubicBezTo>
                  <a:cubicBezTo>
                    <a:pt x="2322" y="2550"/>
                    <a:pt x="3412" y="3001"/>
                    <a:pt x="4668" y="2870"/>
                  </a:cubicBezTo>
                  <a:cubicBezTo>
                    <a:pt x="5924" y="2739"/>
                    <a:pt x="6524" y="1782"/>
                    <a:pt x="7499" y="1726"/>
                  </a:cubicBezTo>
                  <a:cubicBezTo>
                    <a:pt x="8474" y="1670"/>
                    <a:pt x="9505" y="2045"/>
                    <a:pt x="10293" y="1989"/>
                  </a:cubicBezTo>
                  <a:cubicBezTo>
                    <a:pt x="11081" y="1933"/>
                    <a:pt x="12112" y="789"/>
                    <a:pt x="12993" y="714"/>
                  </a:cubicBezTo>
                  <a:cubicBezTo>
                    <a:pt x="13874" y="639"/>
                    <a:pt x="14843" y="1665"/>
                    <a:pt x="15599" y="1726"/>
                  </a:cubicBezTo>
                  <a:cubicBezTo>
                    <a:pt x="16355" y="1788"/>
                    <a:pt x="18369" y="434"/>
                    <a:pt x="19162" y="20"/>
                  </a:cubicBezTo>
                  <a:lnTo>
                    <a:pt x="19200" y="0"/>
                  </a:lnTo>
                  <a:close/>
                </a:path>
              </a:pathLst>
            </a:custGeom>
            <a:solidFill>
              <a:srgbClr val="FFFFFF"/>
            </a:solidFill>
            <a:ln w="12700" cap="flat" cmpd="sng" algn="ctr">
              <a:noFill/>
              <a:prstDash val="solid"/>
              <a:miter lim="800000"/>
            </a:ln>
            <a:effectLst>
              <a:outerShdw blurRad="863600" dist="38100" dir="16200000" rotWithShape="0">
                <a:srgbClr val="B9D2FD">
                  <a:lumMod val="25000"/>
                  <a:alpha val="20000"/>
                </a:srgb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OPPOSans L"/>
                <a:ea typeface="OPPOSans R"/>
                <a:cs typeface="+mn-cs"/>
              </a:endParaRPr>
            </a:p>
          </p:txBody>
        </p:sp>
        <p:sp>
          <p:nvSpPr>
            <p:cNvPr id="10" name="任意多边形 30"/>
            <p:cNvSpPr/>
            <p:nvPr/>
          </p:nvSpPr>
          <p:spPr>
            <a:xfrm flipH="1">
              <a:off x="0" y="6557"/>
              <a:ext cx="19200" cy="4257"/>
            </a:xfrm>
            <a:custGeom>
              <a:avLst/>
              <a:gdLst>
                <a:gd name="connsiteX0" fmla="*/ 19200 w 19200"/>
                <a:gd name="connsiteY0" fmla="*/ 0 h 4257"/>
                <a:gd name="connsiteX1" fmla="*/ 19200 w 19200"/>
                <a:gd name="connsiteY1" fmla="*/ 4257 h 4257"/>
                <a:gd name="connsiteX2" fmla="*/ 0 w 19200"/>
                <a:gd name="connsiteY2" fmla="*/ 4257 h 4257"/>
                <a:gd name="connsiteX3" fmla="*/ 0 w 19200"/>
                <a:gd name="connsiteY3" fmla="*/ 3034 h 4257"/>
                <a:gd name="connsiteX4" fmla="*/ 47 w 19200"/>
                <a:gd name="connsiteY4" fmla="*/ 3017 h 4257"/>
                <a:gd name="connsiteX5" fmla="*/ 870 w 19200"/>
                <a:gd name="connsiteY5" fmla="*/ 2794 h 4257"/>
                <a:gd name="connsiteX6" fmla="*/ 4668 w 19200"/>
                <a:gd name="connsiteY6" fmla="*/ 2870 h 4257"/>
                <a:gd name="connsiteX7" fmla="*/ 7499 w 19200"/>
                <a:gd name="connsiteY7" fmla="*/ 1726 h 4257"/>
                <a:gd name="connsiteX8" fmla="*/ 10293 w 19200"/>
                <a:gd name="connsiteY8" fmla="*/ 1989 h 4257"/>
                <a:gd name="connsiteX9" fmla="*/ 12993 w 19200"/>
                <a:gd name="connsiteY9" fmla="*/ 714 h 4257"/>
                <a:gd name="connsiteX10" fmla="*/ 15599 w 19200"/>
                <a:gd name="connsiteY10" fmla="*/ 1726 h 4257"/>
                <a:gd name="connsiteX11" fmla="*/ 19162 w 19200"/>
                <a:gd name="connsiteY11" fmla="*/ 20 h 4257"/>
                <a:gd name="connsiteX12" fmla="*/ 19200 w 19200"/>
                <a:gd name="connsiteY12" fmla="*/ 0 h 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0" h="4257">
                  <a:moveTo>
                    <a:pt x="19200" y="0"/>
                  </a:moveTo>
                  <a:lnTo>
                    <a:pt x="19200" y="4257"/>
                  </a:lnTo>
                  <a:lnTo>
                    <a:pt x="0" y="4257"/>
                  </a:lnTo>
                  <a:lnTo>
                    <a:pt x="0" y="3034"/>
                  </a:lnTo>
                  <a:lnTo>
                    <a:pt x="47" y="3017"/>
                  </a:lnTo>
                  <a:cubicBezTo>
                    <a:pt x="321" y="2918"/>
                    <a:pt x="598" y="2840"/>
                    <a:pt x="870" y="2794"/>
                  </a:cubicBezTo>
                  <a:cubicBezTo>
                    <a:pt x="2322" y="2550"/>
                    <a:pt x="3412" y="3001"/>
                    <a:pt x="4668" y="2870"/>
                  </a:cubicBezTo>
                  <a:cubicBezTo>
                    <a:pt x="5924" y="2739"/>
                    <a:pt x="6524" y="1782"/>
                    <a:pt x="7499" y="1726"/>
                  </a:cubicBezTo>
                  <a:cubicBezTo>
                    <a:pt x="8474" y="1670"/>
                    <a:pt x="9505" y="2045"/>
                    <a:pt x="10293" y="1989"/>
                  </a:cubicBezTo>
                  <a:cubicBezTo>
                    <a:pt x="11081" y="1933"/>
                    <a:pt x="12112" y="789"/>
                    <a:pt x="12993" y="714"/>
                  </a:cubicBezTo>
                  <a:cubicBezTo>
                    <a:pt x="13874" y="639"/>
                    <a:pt x="14843" y="1665"/>
                    <a:pt x="15599" y="1726"/>
                  </a:cubicBezTo>
                  <a:cubicBezTo>
                    <a:pt x="16355" y="1788"/>
                    <a:pt x="18369" y="434"/>
                    <a:pt x="19162" y="20"/>
                  </a:cubicBezTo>
                  <a:lnTo>
                    <a:pt x="19200" y="0"/>
                  </a:lnTo>
                  <a:close/>
                </a:path>
              </a:pathLst>
            </a:custGeom>
            <a:gradFill>
              <a:gsLst>
                <a:gs pos="0">
                  <a:srgbClr val="B9D2FD">
                    <a:lumMod val="75000"/>
                  </a:srgbClr>
                </a:gs>
                <a:gs pos="100000">
                  <a:srgbClr val="B9D2FD">
                    <a:lumMod val="50000"/>
                  </a:srgbClr>
                </a:gs>
              </a:gsLst>
              <a:lin ang="2700000" scaled="0"/>
            </a:gradFill>
            <a:ln w="12700" cap="flat" cmpd="sng" algn="ctr">
              <a:noFill/>
              <a:prstDash val="solid"/>
              <a:miter lim="800000"/>
            </a:ln>
            <a:effectLst>
              <a:outerShdw blurRad="863600" dist="38100" dir="16200000" rotWithShape="0">
                <a:srgbClr val="B9D2FD">
                  <a:lumMod val="25000"/>
                  <a:alpha val="20000"/>
                </a:srgb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OPPOSans L"/>
                <a:ea typeface="OPPOSans R"/>
                <a:cs typeface="+mn-cs"/>
              </a:endParaRPr>
            </a:p>
          </p:txBody>
        </p:sp>
      </p:gr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2555" y="2048766"/>
            <a:ext cx="4281039" cy="4212886"/>
          </a:xfrm>
          <a:prstGeom prst="rect">
            <a:avLst/>
          </a:prstGeom>
        </p:spPr>
      </p:pic>
      <p:sp>
        <p:nvSpPr>
          <p:cNvPr id="11" name="文本 框 6"/>
          <p:cNvSpPr txBox="1"/>
          <p:nvPr/>
        </p:nvSpPr>
        <p:spPr>
          <a:xfrm>
            <a:off x="5650969" y="2659910"/>
            <a:ext cx="4566315" cy="1015663"/>
          </a:xfrm>
          <a:prstGeom prst="rect">
            <a:avLst/>
          </a:prstGeom>
          <a:noFill/>
          <a:effectLst>
            <a:outerShdw dist="50800" dir="5400000" sx="22000" sy="22000" algn="ctr" rotWithShape="0">
              <a:srgbClr val="00A296">
                <a:alpha val="78000"/>
              </a:srgbClr>
            </a:outerShdw>
            <a:reflection endPos="0" dist="50800" dir="5400000" sy="-100000" algn="bl" rotWithShape="0"/>
          </a:effectLst>
        </p:spPr>
        <p:txBody>
          <a:bodyPr wrap="none" rtlCol="0">
            <a:spAutoFit/>
          </a:bodyPr>
          <a:lstStyle/>
          <a:p>
            <a:pPr algn="ctr"/>
            <a:r>
              <a:rPr lang="en-US" altLang="zh-CN" sz="6000" b="1" spc="140" dirty="0">
                <a:solidFill>
                  <a:srgbClr val="3A68FF"/>
                </a:solidFill>
                <a:latin typeface="微软雅黑" panose="020B0503020204020204" pitchFamily="34" charset="-122"/>
                <a:ea typeface="微软雅黑" panose="020B0503020204020204" pitchFamily="34" charset="-122"/>
              </a:rPr>
              <a:t>02 </a:t>
            </a:r>
            <a:r>
              <a:rPr lang="zh-CN" altLang="en-US" sz="6000" b="1" spc="140" dirty="0">
                <a:solidFill>
                  <a:srgbClr val="3A68FF"/>
                </a:solidFill>
                <a:latin typeface="微软雅黑" panose="020B0503020204020204" pitchFamily="34" charset="-122"/>
                <a:ea typeface="微软雅黑" panose="020B0503020204020204" pitchFamily="34" charset="-122"/>
              </a:rPr>
              <a:t>登陆考试</a:t>
            </a:r>
            <a:endParaRPr lang="zh-CN" altLang="en-US" sz="6000" b="1" spc="140" dirty="0">
              <a:solidFill>
                <a:srgbClr val="3A68FF"/>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endParaRPr lang="zh-CN" altLang="en-US"/>
          </a:p>
        </p:txBody>
      </p:sp>
      <p:sp>
        <p:nvSpPr>
          <p:cNvPr id="6" name="文本占位符 5"/>
          <p:cNvSpPr>
            <a:spLocks noGrp="1"/>
          </p:cNvSpPr>
          <p:nvPr>
            <p:ph type="body" sz="quarter" idx="11"/>
          </p:nvPr>
        </p:nvSpPr>
        <p:spPr/>
        <p:txBody>
          <a:bodyPr/>
          <a:lstStyle/>
          <a:p>
            <a:r>
              <a:rPr lang="zh-CN" altLang="en-US"/>
              <a:t>获取链接</a:t>
            </a:r>
            <a:endParaRPr lang="zh-CN" altLang="en-US"/>
          </a:p>
        </p:txBody>
      </p:sp>
      <p:sp>
        <p:nvSpPr>
          <p:cNvPr id="18" name="矩形 17"/>
          <p:cNvSpPr/>
          <p:nvPr/>
        </p:nvSpPr>
        <p:spPr>
          <a:xfrm>
            <a:off x="8514705" y="814384"/>
            <a:ext cx="2804170" cy="2197422"/>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1400" dirty="0">
                <a:solidFill>
                  <a:schemeClr val="bg1"/>
                </a:solidFill>
                <a:latin typeface="微软雅黑" panose="020B0503020204020204" pitchFamily="34" charset="-122"/>
                <a:ea typeface="微软雅黑" panose="020B0503020204020204" pitchFamily="34" charset="-122"/>
              </a:rPr>
              <a:t>考生要随时关注手机短信、电子邮件、报名和考试平台系统相关信息。其中，关于模拟考试链接、正式考试链接都将通过电子邮件方式提前发至考生报名时提供的电子邮箱，并通过手机短信方式提示考生接收邮件</a:t>
            </a:r>
            <a:r>
              <a:rPr lang="zh-CN" altLang="en-US" sz="1400" b="1" dirty="0">
                <a:solidFill>
                  <a:schemeClr val="accent4"/>
                </a:solidFill>
                <a:latin typeface="微软雅黑" panose="020B0503020204020204" pitchFamily="34" charset="-122"/>
                <a:ea typeface="微软雅黑" panose="020B0503020204020204" pitchFamily="34" charset="-122"/>
              </a:rPr>
              <a:t>（正式考试链接</a:t>
            </a:r>
            <a:r>
              <a:rPr lang="zh-CN" altLang="en-US" sz="1400" b="1" dirty="0" smtClean="0">
                <a:solidFill>
                  <a:schemeClr val="accent4"/>
                </a:solidFill>
                <a:latin typeface="微软雅黑" panose="020B0503020204020204" pitchFamily="34" charset="-122"/>
                <a:ea typeface="微软雅黑" panose="020B0503020204020204" pitchFamily="34" charset="-122"/>
              </a:rPr>
              <a:t>与测试</a:t>
            </a:r>
            <a:r>
              <a:rPr lang="zh-CN" altLang="en-US" sz="1400" b="1" dirty="0">
                <a:solidFill>
                  <a:schemeClr val="accent4"/>
                </a:solidFill>
                <a:latin typeface="微软雅黑" panose="020B0503020204020204" pitchFamily="34" charset="-122"/>
                <a:ea typeface="微软雅黑" panose="020B0503020204020204" pitchFamily="34" charset="-122"/>
              </a:rPr>
              <a:t>链接不同）</a:t>
            </a:r>
            <a:endParaRPr lang="en-US" altLang="zh-CN" sz="1400" b="1" dirty="0">
              <a:solidFill>
                <a:schemeClr val="accent4"/>
              </a:solidFill>
              <a:latin typeface="微软雅黑" panose="020B0503020204020204" pitchFamily="34" charset="-122"/>
              <a:ea typeface="微软雅黑" panose="020B0503020204020204" pitchFamily="34" charset="-122"/>
            </a:endParaRPr>
          </a:p>
        </p:txBody>
      </p:sp>
      <p:sp>
        <p:nvSpPr>
          <p:cNvPr id="23" name="矩形 22"/>
          <p:cNvSpPr/>
          <p:nvPr/>
        </p:nvSpPr>
        <p:spPr>
          <a:xfrm>
            <a:off x="8465185" y="3082290"/>
            <a:ext cx="2853690" cy="1620520"/>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spcBef>
                <a:spcPts val="600"/>
              </a:spcBef>
            </a:pPr>
            <a:r>
              <a:rPr lang="zh-CN" altLang="en-US" sz="1400" dirty="0">
                <a:solidFill>
                  <a:schemeClr val="bg1"/>
                </a:solidFill>
                <a:latin typeface="等线" panose="02010600030101010101" charset="-122"/>
                <a:ea typeface="等线" panose="02010600030101010101" charset="-122"/>
                <a:cs typeface="等线" panose="02010600030101010101" charset="-122"/>
              </a:rPr>
              <a:t>考生可复制考试链接，粘贴进浏览器的地址栏中进行考试（需使用</a:t>
            </a:r>
            <a:r>
              <a:rPr lang="zh-CN" altLang="en-US" sz="1400" dirty="0">
                <a:solidFill>
                  <a:schemeClr val="bg1"/>
                </a:solidFill>
                <a:latin typeface="等线" panose="02010600030101010101" charset="-122"/>
                <a:ea typeface="等线" panose="02010600030101010101" charset="-122"/>
                <a:cs typeface="等线" panose="02010600030101010101" charset="-122"/>
                <a:sym typeface="微软雅黑" panose="020B0503020204020204" pitchFamily="34" charset="-122"/>
              </a:rPr>
              <a:t>Chrome浏览器或者360极速浏览器</a:t>
            </a:r>
            <a:r>
              <a:rPr lang="zh-CN" altLang="en-US" sz="1400" dirty="0">
                <a:solidFill>
                  <a:schemeClr val="bg1"/>
                </a:solidFill>
                <a:latin typeface="等线" panose="02010600030101010101" charset="-122"/>
                <a:ea typeface="等线" panose="02010600030101010101" charset="-122"/>
                <a:cs typeface="等线" panose="02010600030101010101" charset="-122"/>
              </a:rPr>
              <a:t>）</a:t>
            </a:r>
            <a:endParaRPr lang="zh-CN" altLang="en-US" sz="1400" dirty="0">
              <a:solidFill>
                <a:schemeClr val="bg1"/>
              </a:solidFill>
              <a:latin typeface="等线" panose="02010600030101010101" charset="-122"/>
              <a:ea typeface="等线" panose="02010600030101010101" charset="-122"/>
              <a:cs typeface="等线" panose="02010600030101010101" charset="-122"/>
            </a:endParaRPr>
          </a:p>
        </p:txBody>
      </p:sp>
      <p:sp>
        <p:nvSpPr>
          <p:cNvPr id="28" name="矩形 27"/>
          <p:cNvSpPr/>
          <p:nvPr/>
        </p:nvSpPr>
        <p:spPr>
          <a:xfrm>
            <a:off x="8514705" y="5047458"/>
            <a:ext cx="2804460" cy="1368000"/>
          </a:xfrm>
          <a:prstGeom prst="rect">
            <a:avLst/>
          </a:pr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等线" panose="02010600030101010101" charset="-122"/>
                <a:ea typeface="等线" panose="02010600030101010101" charset="-122"/>
                <a:cs typeface="等线" panose="02010600030101010101" charset="-122"/>
              </a:rPr>
              <a:t>进入考试</a:t>
            </a:r>
            <a:endParaRPr lang="zh-CN" altLang="en-US" sz="1400" dirty="0">
              <a:latin typeface="等线" panose="02010600030101010101" charset="-122"/>
              <a:ea typeface="等线" panose="02010600030101010101" charset="-122"/>
              <a:cs typeface="等线" panose="02010600030101010101" charset="-122"/>
            </a:endParaRPr>
          </a:p>
        </p:txBody>
      </p:sp>
      <p:grpSp>
        <p:nvGrpSpPr>
          <p:cNvPr id="34" name="组合 33"/>
          <p:cNvGrpSpPr/>
          <p:nvPr/>
        </p:nvGrpSpPr>
        <p:grpSpPr>
          <a:xfrm rot="18900000">
            <a:off x="9821889" y="2996858"/>
            <a:ext cx="209873" cy="209873"/>
            <a:chOff x="4283968" y="5233764"/>
            <a:chExt cx="360040" cy="360040"/>
          </a:xfrm>
        </p:grpSpPr>
        <p:cxnSp>
          <p:nvCxnSpPr>
            <p:cNvPr id="35" name="直接连接符 34"/>
            <p:cNvCxnSpPr/>
            <p:nvPr/>
          </p:nvCxnSpPr>
          <p:spPr>
            <a:xfrm>
              <a:off x="4283968" y="5233764"/>
              <a:ext cx="0" cy="360040"/>
            </a:xfrm>
            <a:prstGeom prst="line">
              <a:avLst/>
            </a:prstGeom>
            <a:ln w="19050">
              <a:solidFill>
                <a:srgbClr val="0973DD"/>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rot="5400000">
              <a:off x="4463988" y="5413784"/>
              <a:ext cx="0" cy="360040"/>
            </a:xfrm>
            <a:prstGeom prst="line">
              <a:avLst/>
            </a:prstGeom>
            <a:ln w="19050">
              <a:solidFill>
                <a:srgbClr val="0973DD"/>
              </a:solidFill>
            </a:ln>
          </p:spPr>
          <p:style>
            <a:lnRef idx="1">
              <a:schemeClr val="accent1"/>
            </a:lnRef>
            <a:fillRef idx="0">
              <a:schemeClr val="accent1"/>
            </a:fillRef>
            <a:effectRef idx="0">
              <a:schemeClr val="accent1"/>
            </a:effectRef>
            <a:fontRef idx="minor">
              <a:schemeClr val="tx1"/>
            </a:fontRef>
          </p:style>
        </p:cxnSp>
      </p:grpSp>
      <p:grpSp>
        <p:nvGrpSpPr>
          <p:cNvPr id="37" name="组合 36"/>
          <p:cNvGrpSpPr/>
          <p:nvPr/>
        </p:nvGrpSpPr>
        <p:grpSpPr>
          <a:xfrm rot="18900000">
            <a:off x="9821891" y="4709107"/>
            <a:ext cx="209873" cy="209873"/>
            <a:chOff x="4283968" y="5233764"/>
            <a:chExt cx="360040" cy="360040"/>
          </a:xfrm>
        </p:grpSpPr>
        <p:cxnSp>
          <p:nvCxnSpPr>
            <p:cNvPr id="38" name="直接连接符 37"/>
            <p:cNvCxnSpPr/>
            <p:nvPr/>
          </p:nvCxnSpPr>
          <p:spPr>
            <a:xfrm>
              <a:off x="4283968" y="5233764"/>
              <a:ext cx="0" cy="360040"/>
            </a:xfrm>
            <a:prstGeom prst="line">
              <a:avLst/>
            </a:prstGeom>
            <a:ln w="19050">
              <a:solidFill>
                <a:srgbClr val="0973DD"/>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rot="5400000">
              <a:off x="4463988" y="5413784"/>
              <a:ext cx="0" cy="360040"/>
            </a:xfrm>
            <a:prstGeom prst="line">
              <a:avLst/>
            </a:prstGeom>
            <a:ln w="19050">
              <a:solidFill>
                <a:srgbClr val="0973DD"/>
              </a:solidFill>
            </a:ln>
          </p:spPr>
          <p:style>
            <a:lnRef idx="1">
              <a:schemeClr val="accent1"/>
            </a:lnRef>
            <a:fillRef idx="0">
              <a:schemeClr val="accent1"/>
            </a:fillRef>
            <a:effectRef idx="0">
              <a:schemeClr val="accent1"/>
            </a:effectRef>
            <a:fontRef idx="minor">
              <a:schemeClr val="tx1"/>
            </a:fontRef>
          </p:style>
        </p:cxnSp>
      </p:grpSp>
      <p:sp>
        <p:nvSpPr>
          <p:cNvPr id="22" name="矩形 1"/>
          <p:cNvSpPr/>
          <p:nvPr/>
        </p:nvSpPr>
        <p:spPr>
          <a:xfrm>
            <a:off x="-31665" y="186533"/>
            <a:ext cx="2422798" cy="504056"/>
          </a:xfrm>
          <a:custGeom>
            <a:avLst/>
            <a:gdLst>
              <a:gd name="connsiteX0" fmla="*/ 0 w 2422798"/>
              <a:gd name="connsiteY0" fmla="*/ 0 h 504056"/>
              <a:gd name="connsiteX1" fmla="*/ 2422798 w 2422798"/>
              <a:gd name="connsiteY1" fmla="*/ 0 h 504056"/>
              <a:gd name="connsiteX2" fmla="*/ 2422798 w 2422798"/>
              <a:gd name="connsiteY2" fmla="*/ 504056 h 504056"/>
              <a:gd name="connsiteX3" fmla="*/ 0 w 2422798"/>
              <a:gd name="connsiteY3" fmla="*/ 504056 h 504056"/>
              <a:gd name="connsiteX4" fmla="*/ 0 w 2422798"/>
              <a:gd name="connsiteY4" fmla="*/ 0 h 504056"/>
              <a:gd name="connsiteX0-1" fmla="*/ 0 w 2422798"/>
              <a:gd name="connsiteY0-2" fmla="*/ 0 h 504056"/>
              <a:gd name="connsiteX1-3" fmla="*/ 2422798 w 2422798"/>
              <a:gd name="connsiteY1-4" fmla="*/ 0 h 504056"/>
              <a:gd name="connsiteX2-5" fmla="*/ 2123617 w 2422798"/>
              <a:gd name="connsiteY2-6" fmla="*/ 499842 h 504056"/>
              <a:gd name="connsiteX3-7" fmla="*/ 0 w 2422798"/>
              <a:gd name="connsiteY3-8" fmla="*/ 504056 h 504056"/>
              <a:gd name="connsiteX4-9" fmla="*/ 0 w 2422798"/>
              <a:gd name="connsiteY4-10" fmla="*/ 0 h 5040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22798" h="504056">
                <a:moveTo>
                  <a:pt x="0" y="0"/>
                </a:moveTo>
                <a:lnTo>
                  <a:pt x="2422798" y="0"/>
                </a:lnTo>
                <a:lnTo>
                  <a:pt x="2123617" y="499842"/>
                </a:lnTo>
                <a:lnTo>
                  <a:pt x="0" y="504056"/>
                </a:lnTo>
                <a:lnTo>
                  <a:pt x="0" y="0"/>
                </a:lnTo>
                <a:close/>
              </a:path>
            </a:pathLst>
          </a:custGeom>
          <a:solidFill>
            <a:srgbClr val="097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等线" panose="02010600030101010101" charset="-122"/>
                <a:ea typeface="等线" panose="02010600030101010101" charset="-122"/>
                <a:cs typeface="等线" panose="02010600030101010101" charset="-122"/>
              </a:rPr>
              <a:t>考生操作指南</a:t>
            </a:r>
            <a:endParaRPr lang="zh-CN" altLang="en-US" sz="1600" dirty="0">
              <a:latin typeface="等线" panose="02010600030101010101" charset="-122"/>
              <a:ea typeface="等线" panose="02010600030101010101" charset="-122"/>
              <a:cs typeface="等线" panose="02010600030101010101" charset="-122"/>
            </a:endParaRPr>
          </a:p>
        </p:txBody>
      </p:sp>
      <p:sp>
        <p:nvSpPr>
          <p:cNvPr id="19" name="文本框 18"/>
          <p:cNvSpPr txBox="1"/>
          <p:nvPr/>
        </p:nvSpPr>
        <p:spPr>
          <a:xfrm>
            <a:off x="442071" y="2315138"/>
            <a:ext cx="7924231" cy="3415030"/>
          </a:xfrm>
          <a:prstGeom prst="rect">
            <a:avLst/>
          </a:prstGeom>
          <a:noFill/>
        </p:spPr>
        <p:txBody>
          <a:bodyPr wrap="square">
            <a:spAutoFit/>
          </a:bodyPr>
          <a:lstStyle/>
          <a:p>
            <a:pPr>
              <a:lnSpc>
                <a:spcPct val="150000"/>
              </a:lnSpc>
            </a:pPr>
            <a:r>
              <a:rPr lang="zh-CN" altLang="en-US" dirty="0"/>
              <a:t>模拟测试时间 </a:t>
            </a:r>
            <a:r>
              <a:rPr lang="en-US" altLang="zh-CN" dirty="0"/>
              <a:t>2022</a:t>
            </a:r>
            <a:r>
              <a:rPr lang="zh-CN" altLang="en-US" dirty="0"/>
              <a:t>年</a:t>
            </a:r>
            <a:r>
              <a:rPr lang="en-US" altLang="zh-CN" dirty="0"/>
              <a:t>9</a:t>
            </a:r>
            <a:r>
              <a:rPr lang="zh-CN" altLang="en-US" dirty="0"/>
              <a:t>月</a:t>
            </a:r>
            <a:r>
              <a:rPr lang="en-US" altLang="zh-CN" dirty="0"/>
              <a:t>22</a:t>
            </a:r>
            <a:r>
              <a:rPr lang="zh-CN" altLang="en-US" dirty="0"/>
              <a:t>日星期四</a:t>
            </a:r>
            <a:r>
              <a:rPr lang="zh-CN" altLang="en-US" dirty="0" smtClean="0"/>
              <a:t>上午</a:t>
            </a:r>
            <a:r>
              <a:rPr lang="en-US" altLang="zh-CN" dirty="0" smtClean="0"/>
              <a:t>10:30-11:30</a:t>
            </a:r>
            <a:r>
              <a:rPr lang="zh-CN" altLang="en-US" dirty="0" smtClean="0"/>
              <a:t>（请于</a:t>
            </a:r>
            <a:r>
              <a:rPr lang="en-US" altLang="zh-CN" dirty="0" smtClean="0"/>
              <a:t>10</a:t>
            </a:r>
            <a:r>
              <a:rPr lang="en-US" altLang="zh-CN" dirty="0" smtClean="0"/>
              <a:t>:00</a:t>
            </a:r>
            <a:r>
              <a:rPr lang="zh-CN" altLang="en-US" dirty="0" smtClean="0"/>
              <a:t>前登陆系统</a:t>
            </a:r>
            <a:r>
              <a:rPr lang="zh-CN" altLang="en-US" dirty="0" smtClean="0"/>
              <a:t>）</a:t>
            </a:r>
            <a:endParaRPr lang="en-US" altLang="zh-CN" dirty="0"/>
          </a:p>
          <a:p>
            <a:pPr>
              <a:lnSpc>
                <a:spcPct val="150000"/>
              </a:lnSpc>
            </a:pPr>
            <a:r>
              <a:rPr lang="zh-CN" altLang="en-US" dirty="0"/>
              <a:t>（系统界面右下角有人工客服的对话框，人工客服在线时间为</a:t>
            </a:r>
            <a:r>
              <a:rPr lang="en-US" altLang="zh-CN" dirty="0" smtClean="0"/>
              <a:t>9:30-18:00</a:t>
            </a:r>
            <a:r>
              <a:rPr lang="zh-CN" altLang="en-US" dirty="0" smtClean="0"/>
              <a:t>）</a:t>
            </a:r>
            <a:endParaRPr lang="en-US" altLang="zh-CN" dirty="0"/>
          </a:p>
          <a:p>
            <a:pPr>
              <a:lnSpc>
                <a:spcPct val="150000"/>
              </a:lnSpc>
            </a:pPr>
            <a:r>
              <a:rPr lang="zh-CN" altLang="en-US" dirty="0"/>
              <a:t>模拟</a:t>
            </a:r>
            <a:r>
              <a:rPr lang="zh-CN" altLang="en-US" dirty="0" smtClean="0"/>
              <a:t>测试试题与正式考试内容无关。主要为</a:t>
            </a:r>
            <a:r>
              <a:rPr lang="zh-CN" altLang="en-US" dirty="0"/>
              <a:t>方便考生检测设备和熟悉系统操作</a:t>
            </a:r>
            <a:r>
              <a:rPr lang="zh-CN" altLang="en-US" dirty="0" smtClean="0"/>
              <a:t>流程。请考生务必按照要求</a:t>
            </a:r>
            <a:r>
              <a:rPr lang="en-US" altLang="zh-CN" dirty="0"/>
              <a:t>2022</a:t>
            </a:r>
            <a:r>
              <a:rPr lang="zh-CN" altLang="en-US" dirty="0"/>
              <a:t>年</a:t>
            </a:r>
            <a:r>
              <a:rPr lang="en-US" altLang="zh-CN" dirty="0"/>
              <a:t>9</a:t>
            </a:r>
            <a:r>
              <a:rPr lang="zh-CN" altLang="en-US" dirty="0"/>
              <a:t>月</a:t>
            </a:r>
            <a:r>
              <a:rPr lang="en-US" altLang="zh-CN" dirty="0"/>
              <a:t>22</a:t>
            </a:r>
            <a:r>
              <a:rPr lang="zh-CN" altLang="en-US" dirty="0"/>
              <a:t>日星期四</a:t>
            </a:r>
            <a:r>
              <a:rPr lang="zh-CN" altLang="en-US" dirty="0"/>
              <a:t>上午</a:t>
            </a:r>
            <a:r>
              <a:rPr lang="en-US" altLang="zh-CN" dirty="0" smtClean="0"/>
              <a:t>10:00</a:t>
            </a:r>
            <a:r>
              <a:rPr lang="zh-CN" altLang="en-US" dirty="0" smtClean="0"/>
              <a:t>准时上线进行设备检测，参加模拟测试！如因未参加模拟测试导致正式考试出现问题，一切后果由考生自行承担！</a:t>
            </a:r>
            <a:endParaRPr lang="en-US" altLang="zh-CN" dirty="0"/>
          </a:p>
          <a:p>
            <a:pPr>
              <a:lnSpc>
                <a:spcPct val="150000"/>
              </a:lnSpc>
            </a:pPr>
            <a:r>
              <a:rPr lang="zh-CN" altLang="en-US" b="1" dirty="0">
                <a:solidFill>
                  <a:srgbClr val="1C6BFF"/>
                </a:solidFill>
              </a:rPr>
              <a:t>正式考试时间 </a:t>
            </a:r>
            <a:r>
              <a:rPr lang="en-US" altLang="zh-CN" b="1" dirty="0">
                <a:solidFill>
                  <a:srgbClr val="1C6BFF"/>
                </a:solidFill>
              </a:rPr>
              <a:t>2022</a:t>
            </a:r>
            <a:r>
              <a:rPr lang="zh-CN" altLang="en-US" b="1" dirty="0">
                <a:solidFill>
                  <a:srgbClr val="1C6BFF"/>
                </a:solidFill>
              </a:rPr>
              <a:t>年</a:t>
            </a:r>
            <a:r>
              <a:rPr lang="en-US" altLang="zh-CN" b="1" dirty="0">
                <a:solidFill>
                  <a:srgbClr val="1C6BFF"/>
                </a:solidFill>
              </a:rPr>
              <a:t>9</a:t>
            </a:r>
            <a:r>
              <a:rPr lang="zh-CN" altLang="en-US" b="1" dirty="0">
                <a:solidFill>
                  <a:srgbClr val="1C6BFF"/>
                </a:solidFill>
              </a:rPr>
              <a:t>月</a:t>
            </a:r>
            <a:r>
              <a:rPr lang="en-US" altLang="zh-CN" b="1" dirty="0">
                <a:solidFill>
                  <a:srgbClr val="1C6BFF"/>
                </a:solidFill>
              </a:rPr>
              <a:t>24</a:t>
            </a:r>
            <a:r>
              <a:rPr lang="zh-CN" altLang="en-US" b="1" dirty="0">
                <a:solidFill>
                  <a:srgbClr val="1C6BFF"/>
                </a:solidFill>
              </a:rPr>
              <a:t>日星期六</a:t>
            </a:r>
            <a:r>
              <a:rPr lang="zh-CN" altLang="en-US" b="1" dirty="0">
                <a:solidFill>
                  <a:srgbClr val="1C6BFF"/>
                </a:solidFill>
              </a:rPr>
              <a:t>上午 </a:t>
            </a:r>
            <a:r>
              <a:rPr lang="en-US" altLang="zh-CN" b="1" dirty="0">
                <a:solidFill>
                  <a:srgbClr val="1C6BFF"/>
                </a:solidFill>
              </a:rPr>
              <a:t>9</a:t>
            </a:r>
            <a:r>
              <a:rPr lang="zh-CN" altLang="en-US" b="1" dirty="0">
                <a:solidFill>
                  <a:srgbClr val="1C6BFF"/>
                </a:solidFill>
              </a:rPr>
              <a:t>：</a:t>
            </a:r>
            <a:r>
              <a:rPr lang="en-US" altLang="zh-CN" b="1" dirty="0">
                <a:solidFill>
                  <a:srgbClr val="1C6BFF"/>
                </a:solidFill>
              </a:rPr>
              <a:t>00-11</a:t>
            </a:r>
            <a:r>
              <a:rPr lang="zh-CN" altLang="en-US" b="1" dirty="0">
                <a:solidFill>
                  <a:srgbClr val="1C6BFF"/>
                </a:solidFill>
              </a:rPr>
              <a:t>：</a:t>
            </a:r>
            <a:r>
              <a:rPr lang="en-US" altLang="zh-CN" b="1" dirty="0" smtClean="0">
                <a:solidFill>
                  <a:srgbClr val="1C6BFF"/>
                </a:solidFill>
              </a:rPr>
              <a:t>0</a:t>
            </a:r>
            <a:r>
              <a:rPr lang="en-US" altLang="zh-CN" b="1" dirty="0" smtClean="0">
                <a:solidFill>
                  <a:srgbClr val="1C6BFF"/>
                </a:solidFill>
              </a:rPr>
              <a:t>0</a:t>
            </a:r>
            <a:r>
              <a:rPr lang="zh-CN" altLang="en-US" dirty="0"/>
              <a:t>（</a:t>
            </a:r>
            <a:r>
              <a:rPr lang="zh-CN" altLang="en-US" b="1" dirty="0">
                <a:solidFill>
                  <a:srgbClr val="1C6BFF"/>
                </a:solidFill>
              </a:rPr>
              <a:t>请</a:t>
            </a:r>
            <a:r>
              <a:rPr lang="zh-CN" altLang="en-US" b="1" dirty="0" smtClean="0">
                <a:solidFill>
                  <a:srgbClr val="1C6BFF"/>
                </a:solidFill>
              </a:rPr>
              <a:t>于</a:t>
            </a:r>
            <a:r>
              <a:rPr lang="en-US" altLang="zh-CN" b="1" dirty="0" smtClean="0">
                <a:solidFill>
                  <a:srgbClr val="1C6BFF"/>
                </a:solidFill>
              </a:rPr>
              <a:t>08:30</a:t>
            </a:r>
            <a:r>
              <a:rPr lang="zh-CN" altLang="en-US" b="1" dirty="0">
                <a:solidFill>
                  <a:srgbClr val="1C6BFF"/>
                </a:solidFill>
              </a:rPr>
              <a:t>前登陆系统</a:t>
            </a:r>
            <a:r>
              <a:rPr lang="zh-CN" altLang="en-US" b="1" dirty="0">
                <a:solidFill>
                  <a:srgbClr val="1C6BFF"/>
                </a:solidFill>
              </a:rPr>
              <a:t>）</a:t>
            </a:r>
            <a:endParaRPr lang="en-US" altLang="zh-CN" b="1" dirty="0">
              <a:solidFill>
                <a:srgbClr val="1C6BFF"/>
              </a:solidFill>
            </a:endParaRPr>
          </a:p>
        </p:txBody>
      </p:sp>
      <p:sp>
        <p:nvSpPr>
          <p:cNvPr id="2" name="矩形 1"/>
          <p:cNvSpPr/>
          <p:nvPr/>
        </p:nvSpPr>
        <p:spPr>
          <a:xfrm>
            <a:off x="2564765" y="279400"/>
            <a:ext cx="819150" cy="34607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sndAc>
      <p:endSnd/>
    </p:sndAc>
  </p:transition>
</p:sld>
</file>

<file path=ppt/tags/tag1.xml><?xml version="1.0" encoding="utf-8"?>
<p:tagLst xmlns:p="http://schemas.openxmlformats.org/presentationml/2006/main">
  <p:tag name="ISLIDE.VECTOR" val="563887fc-18fd-4a02-b62a-e9da62ca9bfe"/>
</p:tagLst>
</file>

<file path=ppt/tags/tag2.xml><?xml version="1.0" encoding="utf-8"?>
<p:tagLst xmlns:p="http://schemas.openxmlformats.org/presentationml/2006/main">
  <p:tag name="COMMONDATA" val="eyJoZGlkIjoiNzg0OTVjMGY0MWIxYjliZmI4OGFhN2YyMjhlMDY0MGY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水墨江南">
      <a:dk1>
        <a:srgbClr val="000000"/>
      </a:dk1>
      <a:lt1>
        <a:srgbClr val="FFFFFF"/>
      </a:lt1>
      <a:dk2>
        <a:srgbClr val="DEF8FF"/>
      </a:dk2>
      <a:lt2>
        <a:srgbClr val="B9D2FD"/>
      </a:lt2>
      <a:accent1>
        <a:srgbClr val="99C2FD"/>
      </a:accent1>
      <a:accent2>
        <a:srgbClr val="6C92FD"/>
      </a:accent2>
      <a:accent3>
        <a:srgbClr val="4765D8"/>
      </a:accent3>
      <a:accent4>
        <a:srgbClr val="6771AB"/>
      </a:accent4>
      <a:accent5>
        <a:srgbClr val="2E3B72"/>
      </a:accent5>
      <a:accent6>
        <a:srgbClr val="161B32"/>
      </a:accent6>
      <a:hlink>
        <a:srgbClr val="141E26"/>
      </a:hlink>
      <a:folHlink>
        <a:srgbClr val="4C579B"/>
      </a:folHlink>
    </a:clrScheme>
    <a:fontScheme name="稿定年终总结">
      <a:majorFont>
        <a:latin typeface="OPPOSans B"/>
        <a:ea typeface="OPPOSans B"/>
        <a:cs typeface=""/>
      </a:majorFont>
      <a:minorFont>
        <a:latin typeface="OPPOSans L"/>
        <a:ea typeface="OPPOSans 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4712</Words>
  <Application>WPS 演示</Application>
  <PresentationFormat>宽屏</PresentationFormat>
  <Paragraphs>281</Paragraphs>
  <Slides>34</Slides>
  <Notes>25</Notes>
  <HiddenSlides>0</HiddenSlides>
  <MMClips>0</MMClips>
  <ScaleCrop>false</ScaleCrop>
  <HeadingPairs>
    <vt:vector size="8" baseType="variant">
      <vt:variant>
        <vt:lpstr>已用的字体</vt:lpstr>
      </vt:variant>
      <vt:variant>
        <vt:i4>15</vt:i4>
      </vt:variant>
      <vt:variant>
        <vt:lpstr>主题</vt:lpstr>
      </vt:variant>
      <vt:variant>
        <vt:i4>3</vt:i4>
      </vt:variant>
      <vt:variant>
        <vt:lpstr>嵌入 OLE 服务器</vt:lpstr>
      </vt:variant>
      <vt:variant>
        <vt:i4>1</vt:i4>
      </vt:variant>
      <vt:variant>
        <vt:lpstr>幻灯片标题</vt:lpstr>
      </vt:variant>
      <vt:variant>
        <vt:i4>34</vt:i4>
      </vt:variant>
    </vt:vector>
  </HeadingPairs>
  <TitlesOfParts>
    <vt:vector size="53" baseType="lpstr">
      <vt:lpstr>Arial</vt:lpstr>
      <vt:lpstr>宋体</vt:lpstr>
      <vt:lpstr>Wingdings</vt:lpstr>
      <vt:lpstr>等线</vt:lpstr>
      <vt:lpstr>OPPOSans L</vt:lpstr>
      <vt:lpstr>OPPOSans R</vt:lpstr>
      <vt:lpstr>OPPOSans B</vt:lpstr>
      <vt:lpstr>Segoe Print</vt:lpstr>
      <vt:lpstr>微软雅黑</vt:lpstr>
      <vt:lpstr>Arial Unicode MS</vt:lpstr>
      <vt:lpstr>Calibri Light</vt:lpstr>
      <vt:lpstr>PingFang SC Medium</vt:lpstr>
      <vt:lpstr>微软雅黑 Light</vt:lpstr>
      <vt:lpstr>PingFang SC Regular</vt:lpstr>
      <vt:lpstr>等线 Light</vt:lpstr>
      <vt:lpstr>Office 主题​​</vt:lpstr>
      <vt:lpstr>Office 主题</vt:lpstr>
      <vt:lpstr>1_Office 主题</vt:lpstr>
      <vt:lpstr>Package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B1416</dc:creator>
  <cp:lastModifiedBy>DolphinFJ</cp:lastModifiedBy>
  <cp:revision>120</cp:revision>
  <dcterms:created xsi:type="dcterms:W3CDTF">2022-06-29T07:50:00Z</dcterms:created>
  <dcterms:modified xsi:type="dcterms:W3CDTF">2022-09-19T02:35:20Z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8F64602853274BB798605C03E5379903</vt:lpwstr>
  </property>
  <property fmtid="{D5CDD505-2E9C-101B-9397-08002B2CF9AE}" pid="3" name="KSOProductBuildVer">
    <vt:lpwstr>2052-11.1.0.12358</vt:lpwstr>
  </property>
  <property fmtid="{D5CDD505-2E9C-101B-9397-08002B2CF9AE}" pid="4" name="commondata">
    <vt:lpwstr>eyJoZGlkIjoiMWZlZDg3M2Y3NmE1Zjc3OTllMmM0MDM5YTc0Y2IzNGYifQ==</vt:lpwstr>
  </property>
</Properties>
</file>